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3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8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167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992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713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310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70737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2806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1068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0822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9776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19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23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352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118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567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52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752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008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047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75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6.png"/><Relationship Id="rId7" Type="http://schemas.openxmlformats.org/officeDocument/2006/relationships/image" Target="../media/image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4.jp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jpg"/><Relationship Id="rId7" Type="http://schemas.openxmlformats.org/officeDocument/2006/relationships/image" Target="../media/image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.jpg"/><Relationship Id="rId7" Type="http://schemas.openxmlformats.org/officeDocument/2006/relationships/image" Target="../media/image3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g"/><Relationship Id="rId5" Type="http://schemas.openxmlformats.org/officeDocument/2006/relationships/image" Target="../media/image32.jpg"/><Relationship Id="rId10" Type="http://schemas.openxmlformats.org/officeDocument/2006/relationships/image" Target="../media/image8.png"/><Relationship Id="rId4" Type="http://schemas.openxmlformats.org/officeDocument/2006/relationships/image" Target="../media/image31.png"/><Relationship Id="rId9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g"/><Relationship Id="rId3" Type="http://schemas.openxmlformats.org/officeDocument/2006/relationships/image" Target="../media/image4.jpg"/><Relationship Id="rId7" Type="http://schemas.openxmlformats.org/officeDocument/2006/relationships/image" Target="../media/image3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g"/><Relationship Id="rId11" Type="http://schemas.openxmlformats.org/officeDocument/2006/relationships/image" Target="../media/image8.png"/><Relationship Id="rId5" Type="http://schemas.openxmlformats.org/officeDocument/2006/relationships/image" Target="../media/image36.jpg"/><Relationship Id="rId10" Type="http://schemas.openxmlformats.org/officeDocument/2006/relationships/image" Target="../media/image7.png"/><Relationship Id="rId4" Type="http://schemas.openxmlformats.org/officeDocument/2006/relationships/image" Target="../media/image35.png"/><Relationship Id="rId9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jpg"/><Relationship Id="rId7" Type="http://schemas.openxmlformats.org/officeDocument/2006/relationships/image" Target="../media/image42.jpg"/><Relationship Id="rId2" Type="http://schemas.openxmlformats.org/officeDocument/2006/relationships/hyperlink" Target="http://amazingspacejourney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g"/><Relationship Id="rId5" Type="http://schemas.openxmlformats.org/officeDocument/2006/relationships/image" Target="../media/image40.jpg"/><Relationship Id="rId10" Type="http://schemas.openxmlformats.org/officeDocument/2006/relationships/image" Target="../media/image8.png"/><Relationship Id="rId4" Type="http://schemas.openxmlformats.org/officeDocument/2006/relationships/image" Target="../media/image4.jpg"/><Relationship Id="rId9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4.jpg"/><Relationship Id="rId7" Type="http://schemas.openxmlformats.org/officeDocument/2006/relationships/image" Target="../media/image48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g"/><Relationship Id="rId5" Type="http://schemas.openxmlformats.org/officeDocument/2006/relationships/image" Target="../media/image46.jpg"/><Relationship Id="rId10" Type="http://schemas.openxmlformats.org/officeDocument/2006/relationships/image" Target="../media/image8.png"/><Relationship Id="rId4" Type="http://schemas.openxmlformats.org/officeDocument/2006/relationships/image" Target="../media/image45.png"/><Relationship Id="rId9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0.png"/><Relationship Id="rId7" Type="http://schemas.openxmlformats.org/officeDocument/2006/relationships/image" Target="../media/image6.pn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g"/><Relationship Id="rId5" Type="http://schemas.openxmlformats.org/officeDocument/2006/relationships/image" Target="../media/image52.jpg"/><Relationship Id="rId4" Type="http://schemas.openxmlformats.org/officeDocument/2006/relationships/image" Target="../media/image51.jpg"/><Relationship Id="rId9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9.jpg"/><Relationship Id="rId7" Type="http://schemas.openxmlformats.org/officeDocument/2006/relationships/image" Target="../media/image5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g"/><Relationship Id="rId5" Type="http://schemas.openxmlformats.org/officeDocument/2006/relationships/image" Target="../media/image55.jpg"/><Relationship Id="rId10" Type="http://schemas.openxmlformats.org/officeDocument/2006/relationships/image" Target="../media/image8.png"/><Relationship Id="rId4" Type="http://schemas.openxmlformats.org/officeDocument/2006/relationships/image" Target="../media/image54.jp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hyperlink" Target="http://arflashcards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10" Type="http://schemas.openxmlformats.org/officeDocument/2006/relationships/image" Target="../media/image8.png"/><Relationship Id="rId4" Type="http://schemas.openxmlformats.org/officeDocument/2006/relationships/image" Target="../media/image2.jp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hyperlink" Target="http://www.quivervision.com/coloring-packs/" TargetMode="External"/><Relationship Id="rId7" Type="http://schemas.openxmlformats.org/officeDocument/2006/relationships/image" Target="../media/image12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8.png"/><Relationship Id="rId5" Type="http://schemas.openxmlformats.org/officeDocument/2006/relationships/image" Target="../media/image4.jpg"/><Relationship Id="rId10" Type="http://schemas.openxmlformats.org/officeDocument/2006/relationships/image" Target="../media/image7.png"/><Relationship Id="rId4" Type="http://schemas.openxmlformats.org/officeDocument/2006/relationships/image" Target="../media/image10.jpg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4.jpg"/><Relationship Id="rId7" Type="http://schemas.openxmlformats.org/officeDocument/2006/relationships/image" Target="../media/image6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jpg"/><Relationship Id="rId7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0.jpg"/><Relationship Id="rId7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8.png"/><Relationship Id="rId4" Type="http://schemas.openxmlformats.org/officeDocument/2006/relationships/image" Target="../media/image14.jp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574672" y="3271265"/>
            <a:ext cx="5993765" cy="14878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61645" marR="454659" algn="ctr">
              <a:lnSpc>
                <a:spcPct val="100000"/>
              </a:lnSpc>
              <a:spcBef>
                <a:spcPts val="105"/>
              </a:spcBef>
            </a:pPr>
            <a:r>
              <a:rPr sz="3200" b="1" spc="-204" dirty="0">
                <a:solidFill>
                  <a:srgbClr val="F16422"/>
                </a:solidFill>
                <a:latin typeface="Tahoma"/>
                <a:cs typeface="Tahoma"/>
              </a:rPr>
              <a:t>ПОЛЕЗ</a:t>
            </a:r>
            <a:r>
              <a:rPr sz="3200" b="1" spc="-210" dirty="0">
                <a:solidFill>
                  <a:srgbClr val="F16422"/>
                </a:solidFill>
                <a:latin typeface="Tahoma"/>
                <a:cs typeface="Tahoma"/>
              </a:rPr>
              <a:t>Н</a:t>
            </a:r>
            <a:r>
              <a:rPr sz="3200" b="1" spc="-409" dirty="0">
                <a:solidFill>
                  <a:srgbClr val="F16422"/>
                </a:solidFill>
                <a:latin typeface="Tahoma"/>
                <a:cs typeface="Tahoma"/>
              </a:rPr>
              <a:t>Ы</a:t>
            </a:r>
            <a:r>
              <a:rPr sz="3200" b="1" spc="-260" dirty="0">
                <a:solidFill>
                  <a:srgbClr val="F16422"/>
                </a:solidFill>
                <a:latin typeface="Tahoma"/>
                <a:cs typeface="Tahoma"/>
              </a:rPr>
              <a:t>Е</a:t>
            </a:r>
            <a:r>
              <a:rPr sz="3200" b="1" spc="-65" dirty="0">
                <a:solidFill>
                  <a:srgbClr val="F16422"/>
                </a:solidFill>
                <a:latin typeface="Tahoma"/>
                <a:cs typeface="Tahoma"/>
              </a:rPr>
              <a:t> </a:t>
            </a:r>
            <a:r>
              <a:rPr sz="3200" b="1" spc="-315" dirty="0">
                <a:solidFill>
                  <a:srgbClr val="F16422"/>
                </a:solidFill>
                <a:latin typeface="Tahoma"/>
                <a:cs typeface="Tahoma"/>
              </a:rPr>
              <a:t>П</a:t>
            </a:r>
            <a:r>
              <a:rPr sz="3200" b="1" spc="-265" dirty="0">
                <a:solidFill>
                  <a:srgbClr val="F16422"/>
                </a:solidFill>
                <a:latin typeface="Tahoma"/>
                <a:cs typeface="Tahoma"/>
              </a:rPr>
              <a:t>Р</a:t>
            </a:r>
            <a:r>
              <a:rPr sz="3200" b="1" spc="-110" dirty="0">
                <a:solidFill>
                  <a:srgbClr val="F16422"/>
                </a:solidFill>
                <a:latin typeface="Tahoma"/>
                <a:cs typeface="Tahoma"/>
              </a:rPr>
              <a:t>ИЛ</a:t>
            </a:r>
            <a:r>
              <a:rPr sz="3200" b="1" spc="-120" dirty="0">
                <a:solidFill>
                  <a:srgbClr val="F16422"/>
                </a:solidFill>
                <a:latin typeface="Tahoma"/>
                <a:cs typeface="Tahoma"/>
              </a:rPr>
              <a:t>О</a:t>
            </a:r>
            <a:r>
              <a:rPr sz="3200" b="1" spc="-270" dirty="0">
                <a:solidFill>
                  <a:srgbClr val="F16422"/>
                </a:solidFill>
                <a:latin typeface="Tahoma"/>
                <a:cs typeface="Tahoma"/>
              </a:rPr>
              <a:t>ЖЕНИЯ  </a:t>
            </a:r>
            <a:r>
              <a:rPr sz="3200" b="1" spc="360" dirty="0">
                <a:solidFill>
                  <a:srgbClr val="F16422"/>
                </a:solidFill>
                <a:latin typeface="Tahoma"/>
                <a:cs typeface="Tahoma"/>
              </a:rPr>
              <a:t>С</a:t>
            </a:r>
            <a:r>
              <a:rPr sz="3200" b="1" spc="-55" dirty="0">
                <a:solidFill>
                  <a:srgbClr val="F16422"/>
                </a:solidFill>
                <a:latin typeface="Tahoma"/>
                <a:cs typeface="Tahoma"/>
              </a:rPr>
              <a:t> </a:t>
            </a:r>
            <a:r>
              <a:rPr sz="3200" b="1" spc="-120" dirty="0">
                <a:solidFill>
                  <a:srgbClr val="F16422"/>
                </a:solidFill>
                <a:latin typeface="Tahoma"/>
                <a:cs typeface="Tahoma"/>
              </a:rPr>
              <a:t>ИСПОЛЬЗОВАНИЕМ</a:t>
            </a:r>
            <a:endParaRPr sz="3200">
              <a:latin typeface="Tahoma"/>
              <a:cs typeface="Tahoma"/>
            </a:endParaRPr>
          </a:p>
          <a:p>
            <a:pPr algn="ctr">
              <a:lnSpc>
                <a:spcPts val="3829"/>
              </a:lnSpc>
            </a:pPr>
            <a:r>
              <a:rPr sz="3200" b="1" spc="-10" dirty="0">
                <a:solidFill>
                  <a:srgbClr val="F16422"/>
                </a:solidFill>
                <a:latin typeface="Tahoma"/>
                <a:cs typeface="Tahoma"/>
              </a:rPr>
              <a:t>ДОПО</a:t>
            </a:r>
            <a:r>
              <a:rPr sz="3200" b="1" spc="-25" dirty="0">
                <a:solidFill>
                  <a:srgbClr val="F16422"/>
                </a:solidFill>
                <a:latin typeface="Tahoma"/>
                <a:cs typeface="Tahoma"/>
              </a:rPr>
              <a:t>Л</a:t>
            </a:r>
            <a:r>
              <a:rPr sz="3200" b="1" spc="-195" dirty="0">
                <a:solidFill>
                  <a:srgbClr val="F16422"/>
                </a:solidFill>
                <a:latin typeface="Tahoma"/>
                <a:cs typeface="Tahoma"/>
              </a:rPr>
              <a:t>НЕННО</a:t>
            </a:r>
            <a:r>
              <a:rPr sz="3200" b="1" spc="-200" dirty="0">
                <a:solidFill>
                  <a:srgbClr val="F16422"/>
                </a:solidFill>
                <a:latin typeface="Tahoma"/>
                <a:cs typeface="Tahoma"/>
              </a:rPr>
              <a:t>Й</a:t>
            </a:r>
            <a:r>
              <a:rPr sz="3200" b="1" spc="-90" dirty="0">
                <a:solidFill>
                  <a:srgbClr val="F16422"/>
                </a:solidFill>
                <a:latin typeface="Tahoma"/>
                <a:cs typeface="Tahoma"/>
              </a:rPr>
              <a:t> </a:t>
            </a:r>
            <a:r>
              <a:rPr sz="3200" b="1" spc="-95" dirty="0">
                <a:solidFill>
                  <a:srgbClr val="F16422"/>
                </a:solidFill>
                <a:latin typeface="Tahoma"/>
                <a:cs typeface="Tahoma"/>
              </a:rPr>
              <a:t>РЕАЛЬНО</a:t>
            </a:r>
            <a:r>
              <a:rPr sz="3200" b="1" spc="-100" dirty="0">
                <a:solidFill>
                  <a:srgbClr val="F16422"/>
                </a:solidFill>
                <a:latin typeface="Tahoma"/>
                <a:cs typeface="Tahoma"/>
              </a:rPr>
              <a:t>С</a:t>
            </a:r>
            <a:r>
              <a:rPr sz="3200" b="1" spc="-450" dirty="0">
                <a:solidFill>
                  <a:srgbClr val="F16422"/>
                </a:solidFill>
                <a:latin typeface="Tahoma"/>
                <a:cs typeface="Tahoma"/>
              </a:rPr>
              <a:t>ТИ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77027" y="6627672"/>
            <a:ext cx="324294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85" dirty="0">
                <a:latin typeface="Verdana"/>
                <a:cs typeface="Verdana"/>
              </a:rPr>
              <a:t>*вс</a:t>
            </a:r>
            <a:r>
              <a:rPr sz="1100" spc="60" dirty="0">
                <a:latin typeface="Verdana"/>
                <a:cs typeface="Verdana"/>
              </a:rPr>
              <a:t>е</a:t>
            </a:r>
            <a:r>
              <a:rPr sz="1100" spc="-110" dirty="0">
                <a:latin typeface="Verdana"/>
                <a:cs typeface="Verdana"/>
              </a:rPr>
              <a:t> </a:t>
            </a:r>
            <a:r>
              <a:rPr sz="1100" spc="-25" dirty="0">
                <a:latin typeface="Verdana"/>
                <a:cs typeface="Verdana"/>
              </a:rPr>
              <a:t>ик</a:t>
            </a:r>
            <a:r>
              <a:rPr sz="1100" spc="-35" dirty="0">
                <a:latin typeface="Verdana"/>
                <a:cs typeface="Verdana"/>
              </a:rPr>
              <a:t>о</a:t>
            </a:r>
            <a:r>
              <a:rPr sz="1100" spc="-60" dirty="0">
                <a:latin typeface="Verdana"/>
                <a:cs typeface="Verdana"/>
              </a:rPr>
              <a:t>нки</a:t>
            </a:r>
            <a:r>
              <a:rPr sz="1100" spc="-95" dirty="0">
                <a:latin typeface="Verdana"/>
                <a:cs typeface="Verdana"/>
              </a:rPr>
              <a:t> </a:t>
            </a:r>
            <a:r>
              <a:rPr sz="1100" spc="85" dirty="0">
                <a:latin typeface="Verdana"/>
                <a:cs typeface="Verdana"/>
              </a:rPr>
              <a:t>G</a:t>
            </a:r>
            <a:r>
              <a:rPr sz="1100" spc="60" dirty="0">
                <a:latin typeface="Verdana"/>
                <a:cs typeface="Verdana"/>
              </a:rPr>
              <a:t>o</a:t>
            </a:r>
            <a:r>
              <a:rPr sz="1100" spc="10" dirty="0">
                <a:latin typeface="Verdana"/>
                <a:cs typeface="Verdana"/>
              </a:rPr>
              <a:t>ogl</a:t>
            </a:r>
            <a:r>
              <a:rPr sz="1100" spc="60" dirty="0">
                <a:latin typeface="Verdana"/>
                <a:cs typeface="Verdana"/>
              </a:rPr>
              <a:t>e</a:t>
            </a:r>
            <a:r>
              <a:rPr sz="1100" spc="-100" dirty="0">
                <a:latin typeface="Verdana"/>
                <a:cs typeface="Verdana"/>
              </a:rPr>
              <a:t> </a:t>
            </a:r>
            <a:r>
              <a:rPr sz="1100" spc="-20" dirty="0">
                <a:latin typeface="Verdana"/>
                <a:cs typeface="Verdana"/>
              </a:rPr>
              <a:t>P</a:t>
            </a:r>
            <a:r>
              <a:rPr sz="1100" spc="-80" dirty="0">
                <a:latin typeface="Verdana"/>
                <a:cs typeface="Verdana"/>
              </a:rPr>
              <a:t>l</a:t>
            </a:r>
            <a:r>
              <a:rPr sz="1100" spc="10" dirty="0">
                <a:latin typeface="Verdana"/>
                <a:cs typeface="Verdana"/>
              </a:rPr>
              <a:t>a</a:t>
            </a:r>
            <a:r>
              <a:rPr sz="1100" spc="15" dirty="0">
                <a:latin typeface="Verdana"/>
                <a:cs typeface="Verdana"/>
              </a:rPr>
              <a:t>y</a:t>
            </a:r>
            <a:r>
              <a:rPr sz="1100" spc="-90" dirty="0">
                <a:latin typeface="Verdana"/>
                <a:cs typeface="Verdana"/>
              </a:rPr>
              <a:t> </a:t>
            </a:r>
            <a:r>
              <a:rPr sz="1100" spc="-25" dirty="0">
                <a:latin typeface="Verdana"/>
                <a:cs typeface="Verdana"/>
              </a:rPr>
              <a:t>и</a:t>
            </a:r>
            <a:r>
              <a:rPr sz="1100" spc="-95" dirty="0">
                <a:latin typeface="Verdana"/>
                <a:cs typeface="Verdana"/>
              </a:rPr>
              <a:t> </a:t>
            </a:r>
            <a:r>
              <a:rPr sz="1100" spc="-80" dirty="0">
                <a:latin typeface="Verdana"/>
                <a:cs typeface="Verdana"/>
              </a:rPr>
              <a:t>i</a:t>
            </a:r>
            <a:r>
              <a:rPr sz="1100" spc="-70" dirty="0">
                <a:latin typeface="Verdana"/>
                <a:cs typeface="Verdana"/>
              </a:rPr>
              <a:t>Tunes</a:t>
            </a:r>
            <a:r>
              <a:rPr sz="1100" spc="-110" dirty="0">
                <a:latin typeface="Verdana"/>
                <a:cs typeface="Verdana"/>
              </a:rPr>
              <a:t> </a:t>
            </a:r>
            <a:r>
              <a:rPr sz="1100" spc="-25" dirty="0">
                <a:latin typeface="Verdana"/>
                <a:cs typeface="Verdana"/>
              </a:rPr>
              <a:t>клика</a:t>
            </a:r>
            <a:r>
              <a:rPr sz="1100" spc="-20" dirty="0">
                <a:latin typeface="Verdana"/>
                <a:cs typeface="Verdana"/>
              </a:rPr>
              <a:t>б</a:t>
            </a:r>
            <a:r>
              <a:rPr sz="1100" spc="-60" dirty="0">
                <a:latin typeface="Verdana"/>
                <a:cs typeface="Verdana"/>
              </a:rPr>
              <a:t>ельны</a:t>
            </a:r>
            <a:endParaRPr sz="11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19543" y="2499360"/>
            <a:ext cx="1592579" cy="151790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6636" y="2307335"/>
            <a:ext cx="894588" cy="894588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643377" y="1434210"/>
            <a:ext cx="38588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5" dirty="0"/>
              <a:t>Arlo</a:t>
            </a:r>
            <a:r>
              <a:rPr spc="-60" dirty="0"/>
              <a:t>o</a:t>
            </a:r>
            <a:r>
              <a:rPr spc="-85" dirty="0"/>
              <a:t>n</a:t>
            </a:r>
            <a:r>
              <a:rPr spc="-235" dirty="0"/>
              <a:t> </a:t>
            </a:r>
            <a:r>
              <a:rPr spc="-15" dirty="0"/>
              <a:t>Geometry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35940" y="3366261"/>
            <a:ext cx="313436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Приложение,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помогающее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освоить</a:t>
            </a:r>
            <a:endParaRPr sz="12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ге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50" dirty="0">
                <a:solidFill>
                  <a:srgbClr val="5F5F5F"/>
                </a:solidFill>
                <a:latin typeface="Verdana"/>
                <a:cs typeface="Verdana"/>
              </a:rPr>
              <a:t>метр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ю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5" dirty="0">
                <a:solidFill>
                  <a:srgbClr val="5F5F5F"/>
                </a:solidFill>
                <a:latin typeface="Verdana"/>
                <a:cs typeface="Verdana"/>
              </a:rPr>
              <a:t>нтер</a:t>
            </a:r>
            <a:r>
              <a:rPr sz="120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13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200" spc="-12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вн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21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50" dirty="0">
                <a:solidFill>
                  <a:srgbClr val="5F5F5F"/>
                </a:solidFill>
                <a:latin typeface="Verdana"/>
                <a:cs typeface="Verdana"/>
              </a:rPr>
              <a:t>режи</a:t>
            </a:r>
            <a:r>
              <a:rPr sz="1200" spc="6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е,  д</a:t>
            </a:r>
            <a:r>
              <a:rPr sz="1200" spc="9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100" dirty="0">
                <a:solidFill>
                  <a:srgbClr val="5F5F5F"/>
                </a:solidFill>
                <a:latin typeface="Verdana"/>
                <a:cs typeface="Verdana"/>
              </a:rPr>
              <a:t>ще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5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200" spc="50" dirty="0">
                <a:solidFill>
                  <a:srgbClr val="5F5F5F"/>
                </a:solidFill>
                <a:latin typeface="Verdana"/>
                <a:cs typeface="Verdana"/>
              </a:rPr>
              <a:t>риме</a:t>
            </a:r>
            <a:r>
              <a:rPr sz="1200" spc="5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5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-45" dirty="0">
                <a:solidFill>
                  <a:srgbClr val="5F5F5F"/>
                </a:solidFill>
                <a:latin typeface="Verdana"/>
                <a:cs typeface="Verdana"/>
              </a:rPr>
              <a:t>ни</a:t>
            </a:r>
            <a:r>
              <a:rPr sz="1200" spc="140" dirty="0">
                <a:solidFill>
                  <a:srgbClr val="5F5F5F"/>
                </a:solidFill>
                <a:latin typeface="Verdana"/>
                <a:cs typeface="Verdana"/>
              </a:rPr>
              <a:t>ем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dirty="0">
                <a:solidFill>
                  <a:srgbClr val="5F5F5F"/>
                </a:solidFill>
                <a:latin typeface="Verdana"/>
                <a:cs typeface="Verdana"/>
              </a:rPr>
              <a:t>по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не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-6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25" dirty="0">
                <a:solidFill>
                  <a:srgbClr val="5F5F5F"/>
                </a:solidFill>
                <a:latin typeface="Verdana"/>
                <a:cs typeface="Verdana"/>
              </a:rPr>
              <a:t>й  </a:t>
            </a:r>
            <a:r>
              <a:rPr sz="1200" spc="70" dirty="0">
                <a:solidFill>
                  <a:srgbClr val="5F5F5F"/>
                </a:solidFill>
                <a:latin typeface="Verdana"/>
                <a:cs typeface="Verdana"/>
              </a:rPr>
              <a:t>ре</a:t>
            </a:r>
            <a:r>
              <a:rPr sz="1200" spc="6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-45" dirty="0">
                <a:solidFill>
                  <a:srgbClr val="5F5F5F"/>
                </a:solidFill>
                <a:latin typeface="Verdana"/>
                <a:cs typeface="Verdana"/>
              </a:rPr>
              <a:t>ьно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ти?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Зв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уч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14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3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200" spc="9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10" dirty="0">
                <a:solidFill>
                  <a:srgbClr val="5F5F5F"/>
                </a:solidFill>
                <a:latin typeface="Verdana"/>
                <a:cs typeface="Verdana"/>
              </a:rPr>
              <a:t>манч</a:t>
            </a:r>
            <a:r>
              <a:rPr sz="1200" spc="1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75" dirty="0">
                <a:solidFill>
                  <a:srgbClr val="5F5F5F"/>
                </a:solidFill>
                <a:latin typeface="Verdana"/>
                <a:cs typeface="Verdana"/>
              </a:rPr>
              <a:t>во!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4354195"/>
            <a:ext cx="36582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spc="-25" dirty="0">
                <a:solidFill>
                  <a:srgbClr val="5F5F5F"/>
                </a:solidFill>
                <a:latin typeface="Verdana"/>
                <a:cs typeface="Verdana"/>
              </a:rPr>
              <a:t>Разработчик</a:t>
            </a:r>
            <a:r>
              <a:rPr sz="12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25" dirty="0">
                <a:solidFill>
                  <a:srgbClr val="5F5F5F"/>
                </a:solidFill>
                <a:latin typeface="Verdana"/>
                <a:cs typeface="Verdana"/>
              </a:rPr>
              <a:t>обещает,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что</a:t>
            </a:r>
            <a:r>
              <a:rPr sz="12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благодаря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25" dirty="0">
                <a:solidFill>
                  <a:srgbClr val="5F5F5F"/>
                </a:solidFill>
                <a:latin typeface="Verdana"/>
                <a:cs typeface="Verdana"/>
              </a:rPr>
              <a:t>данному </a:t>
            </a:r>
            <a:r>
              <a:rPr sz="1200" spc="-4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пр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же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ю</a:t>
            </a:r>
            <a:r>
              <a:rPr sz="120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13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200" spc="-8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чен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ге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50" dirty="0">
                <a:solidFill>
                  <a:srgbClr val="5F5F5F"/>
                </a:solidFill>
                <a:latin typeface="Verdana"/>
                <a:cs typeface="Verdana"/>
              </a:rPr>
              <a:t>метр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ии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200" spc="-3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45" dirty="0">
                <a:solidFill>
                  <a:srgbClr val="5F5F5F"/>
                </a:solidFill>
                <a:latin typeface="Verdana"/>
                <a:cs typeface="Verdana"/>
              </a:rPr>
              <a:t>нет</a:t>
            </a:r>
            <a:endParaRPr sz="12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200" spc="-8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вле</a:t>
            </a:r>
            <a:r>
              <a:rPr sz="1200" spc="-7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200" spc="9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3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200" spc="-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ьны</a:t>
            </a:r>
            <a:r>
              <a:rPr sz="1200" spc="-2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пр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200" spc="-11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ю</a:t>
            </a: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чен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5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55" dirty="0">
                <a:solidFill>
                  <a:srgbClr val="5F5F5F"/>
                </a:solidFill>
                <a:latin typeface="Verdana"/>
                <a:cs typeface="Verdana"/>
              </a:rPr>
              <a:t>м.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5159121"/>
            <a:ext cx="3856354" cy="1306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Используя</a:t>
            </a:r>
            <a:r>
              <a:rPr sz="12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3D</a:t>
            </a:r>
            <a:r>
              <a:rPr sz="12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30" dirty="0">
                <a:solidFill>
                  <a:srgbClr val="5F5F5F"/>
                </a:solidFill>
                <a:latin typeface="Verdana"/>
                <a:cs typeface="Verdana"/>
              </a:rPr>
              <a:t>модели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2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дополненной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реальности, </a:t>
            </a:r>
            <a:r>
              <a:rPr sz="1200" spc="-4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dirty="0">
                <a:solidFill>
                  <a:srgbClr val="5F5F5F"/>
                </a:solidFill>
                <a:latin typeface="Verdana"/>
                <a:cs typeface="Verdana"/>
              </a:rPr>
              <a:t>по</a:t>
            </a:r>
            <a:r>
              <a:rPr sz="1200" spc="-20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200" spc="-140" dirty="0">
                <a:solidFill>
                  <a:srgbClr val="5F5F5F"/>
                </a:solidFill>
                <a:latin typeface="Verdana"/>
                <a:cs typeface="Verdana"/>
              </a:rPr>
              <a:t>вл</a:t>
            </a:r>
            <a:r>
              <a:rPr sz="1200" spc="-15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ет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19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80" dirty="0">
                <a:solidFill>
                  <a:srgbClr val="5F5F5F"/>
                </a:solidFill>
                <a:latin typeface="Verdana"/>
                <a:cs typeface="Verdana"/>
              </a:rPr>
              <a:t>воз</a:t>
            </a:r>
            <a:r>
              <a:rPr sz="1200" spc="14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200" spc="12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130" dirty="0">
                <a:solidFill>
                  <a:srgbClr val="5F5F5F"/>
                </a:solidFill>
                <a:latin typeface="Verdana"/>
                <a:cs typeface="Verdana"/>
              </a:rPr>
              <a:t>ть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не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30" dirty="0">
                <a:solidFill>
                  <a:srgbClr val="5F5F5F"/>
                </a:solidFill>
                <a:latin typeface="Verdana"/>
                <a:cs typeface="Verdana"/>
              </a:rPr>
              <a:t>ре</a:t>
            </a:r>
            <a:r>
              <a:rPr sz="1200" spc="35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тве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-6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го</a:t>
            </a:r>
            <a:endParaRPr sz="1200">
              <a:latin typeface="Verdana"/>
              <a:cs typeface="Verdana"/>
            </a:endParaRPr>
          </a:p>
          <a:p>
            <a:pPr marL="12700" marR="344170">
              <a:lnSpc>
                <a:spcPct val="100000"/>
              </a:lnSpc>
            </a:pPr>
            <a:r>
              <a:rPr sz="1200" spc="-25" dirty="0">
                <a:solidFill>
                  <a:srgbClr val="5F5F5F"/>
                </a:solidFill>
                <a:latin typeface="Verdana"/>
                <a:cs typeface="Verdana"/>
              </a:rPr>
              <a:t>взаимодействия 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фигурами 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 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их </a:t>
            </a:r>
            <a:r>
              <a:rPr sz="1200" spc="50" dirty="0">
                <a:solidFill>
                  <a:srgbClr val="5F5F5F"/>
                </a:solidFill>
                <a:latin typeface="Verdana"/>
                <a:cs typeface="Verdana"/>
              </a:rPr>
              <a:t>просмотра </a:t>
            </a:r>
            <a:r>
              <a:rPr sz="1200" spc="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35" dirty="0">
                <a:solidFill>
                  <a:srgbClr val="5F5F5F"/>
                </a:solidFill>
                <a:latin typeface="Verdana"/>
                <a:cs typeface="Verdana"/>
              </a:rPr>
              <a:t>ех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6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20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10" dirty="0">
                <a:solidFill>
                  <a:srgbClr val="5F5F5F"/>
                </a:solidFill>
                <a:latin typeface="Verdana"/>
                <a:cs typeface="Verdana"/>
              </a:rPr>
              <a:t>Кл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19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2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2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200" spc="-8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ю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125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10" dirty="0">
                <a:solidFill>
                  <a:srgbClr val="5F5F5F"/>
                </a:solidFill>
                <a:latin typeface="Verdana"/>
                <a:cs typeface="Verdana"/>
              </a:rPr>
              <a:t>гр</a:t>
            </a:r>
            <a:r>
              <a:rPr sz="1200" spc="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не</a:t>
            </a:r>
            <a:r>
              <a:rPr sz="1200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,  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можно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увидеть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50" dirty="0">
                <a:solidFill>
                  <a:srgbClr val="5F5F5F"/>
                </a:solidFill>
                <a:latin typeface="Verdana"/>
                <a:cs typeface="Verdana"/>
              </a:rPr>
              <a:t>связанные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ней</a:t>
            </a:r>
            <a:r>
              <a:rPr sz="12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40" dirty="0">
                <a:solidFill>
                  <a:srgbClr val="5F5F5F"/>
                </a:solidFill>
                <a:latin typeface="Verdana"/>
                <a:cs typeface="Verdana"/>
              </a:rPr>
              <a:t>формулы</a:t>
            </a:r>
            <a:endParaRPr sz="1200">
              <a:latin typeface="Verdana"/>
              <a:cs typeface="Verdana"/>
            </a:endParaRPr>
          </a:p>
          <a:p>
            <a:pPr marL="12700" marR="1129665">
              <a:lnSpc>
                <a:spcPct val="100000"/>
              </a:lnSpc>
            </a:pP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те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15" dirty="0">
                <a:solidFill>
                  <a:srgbClr val="5F5F5F"/>
                </a:solidFill>
                <a:latin typeface="Verdana"/>
                <a:cs typeface="Verdana"/>
              </a:rPr>
              <a:t>ремы</a:t>
            </a:r>
            <a:r>
              <a:rPr sz="1200" spc="10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Прил</a:t>
            </a:r>
            <a:r>
              <a:rPr sz="1200" spc="-2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же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ержит  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100" dirty="0">
                <a:solidFill>
                  <a:srgbClr val="5F5F5F"/>
                </a:solidFill>
                <a:latin typeface="Verdana"/>
                <a:cs typeface="Verdana"/>
              </a:rPr>
              <a:t>нф</a:t>
            </a:r>
            <a:r>
              <a:rPr sz="1200" spc="7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120" dirty="0">
                <a:solidFill>
                  <a:srgbClr val="5F5F5F"/>
                </a:solidFill>
                <a:latin typeface="Verdana"/>
                <a:cs typeface="Verdana"/>
              </a:rPr>
              <a:t>рма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цию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5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0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15" dirty="0">
                <a:solidFill>
                  <a:srgbClr val="5F5F5F"/>
                </a:solidFill>
                <a:latin typeface="Verdana"/>
                <a:cs typeface="Verdana"/>
              </a:rPr>
              <a:t>фиг</a:t>
            </a:r>
            <a:r>
              <a:rPr sz="120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200" spc="8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200" spc="7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120" dirty="0">
                <a:solidFill>
                  <a:srgbClr val="5F5F5F"/>
                </a:solidFill>
                <a:latin typeface="Verdana"/>
                <a:cs typeface="Verdana"/>
              </a:rPr>
              <a:t>х.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53127" y="4228338"/>
            <a:ext cx="3220720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050" spc="-35" dirty="0">
                <a:solidFill>
                  <a:srgbClr val="5F5F5F"/>
                </a:solidFill>
                <a:latin typeface="Verdana"/>
                <a:cs typeface="Verdana"/>
              </a:rPr>
              <a:t>По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ле</a:t>
            </a:r>
            <a:r>
              <a:rPr sz="1050" spc="-35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15" dirty="0">
                <a:solidFill>
                  <a:srgbClr val="5F5F5F"/>
                </a:solidFill>
                <a:latin typeface="Verdana"/>
                <a:cs typeface="Verdana"/>
              </a:rPr>
              <a:t>е,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70" dirty="0">
                <a:solidFill>
                  <a:srgbClr val="5F5F5F"/>
                </a:solidFill>
                <a:latin typeface="Verdana"/>
                <a:cs typeface="Verdana"/>
              </a:rPr>
              <a:t>ин</a:t>
            </a:r>
            <a:r>
              <a:rPr sz="1050" spc="-5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60" dirty="0">
                <a:solidFill>
                  <a:srgbClr val="5F5F5F"/>
                </a:solidFill>
                <a:latin typeface="Verdana"/>
                <a:cs typeface="Verdana"/>
              </a:rPr>
              <a:t>ер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spc="40" dirty="0">
                <a:solidFill>
                  <a:srgbClr val="5F5F5F"/>
                </a:solidFill>
                <a:latin typeface="Verdana"/>
                <a:cs typeface="Verdana"/>
              </a:rPr>
              <a:t>сно</a:t>
            </a:r>
            <a:r>
              <a:rPr sz="1050" spc="-15" dirty="0">
                <a:solidFill>
                  <a:srgbClr val="5F5F5F"/>
                </a:solidFill>
                <a:latin typeface="Verdana"/>
                <a:cs typeface="Verdana"/>
              </a:rPr>
              <a:t>е,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-35" dirty="0">
                <a:solidFill>
                  <a:srgbClr val="5F5F5F"/>
                </a:solidFill>
                <a:latin typeface="Verdana"/>
                <a:cs typeface="Verdana"/>
              </a:rPr>
              <a:t>агл</a:t>
            </a:r>
            <a:r>
              <a:rPr sz="1050" spc="-9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050" spc="-10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15" dirty="0">
                <a:solidFill>
                  <a:srgbClr val="5F5F5F"/>
                </a:solidFill>
                <a:latin typeface="Verdana"/>
                <a:cs typeface="Verdana"/>
              </a:rPr>
              <a:t>е.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0" dirty="0">
                <a:solidFill>
                  <a:srgbClr val="5F5F5F"/>
                </a:solidFill>
                <a:latin typeface="Verdana"/>
                <a:cs typeface="Verdana"/>
              </a:rPr>
              <a:t>Подр</a:t>
            </a:r>
            <a:r>
              <a:rPr sz="1050" spc="1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10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40" dirty="0">
                <a:solidFill>
                  <a:srgbClr val="5F5F5F"/>
                </a:solidFill>
                <a:latin typeface="Verdana"/>
                <a:cs typeface="Verdana"/>
              </a:rPr>
              <a:t>ое  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5" dirty="0">
                <a:solidFill>
                  <a:srgbClr val="5F5F5F"/>
                </a:solidFill>
                <a:latin typeface="Verdana"/>
                <a:cs typeface="Verdana"/>
              </a:rPr>
              <a:t>информативное.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0" dirty="0">
                <a:solidFill>
                  <a:srgbClr val="5F5F5F"/>
                </a:solidFill>
                <a:latin typeface="Verdana"/>
                <a:cs typeface="Verdana"/>
              </a:rPr>
              <a:t>Содержит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5" dirty="0">
                <a:solidFill>
                  <a:srgbClr val="5F5F5F"/>
                </a:solidFill>
                <a:latin typeface="Verdana"/>
                <a:cs typeface="Verdana"/>
              </a:rPr>
              <a:t>большой</a:t>
            </a:r>
            <a:r>
              <a:rPr sz="105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45" dirty="0">
                <a:solidFill>
                  <a:srgbClr val="5F5F5F"/>
                </a:solidFill>
                <a:latin typeface="Verdana"/>
                <a:cs typeface="Verdana"/>
              </a:rPr>
              <a:t>объем </a:t>
            </a:r>
            <a:r>
              <a:rPr sz="1050" spc="-3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информации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дает</a:t>
            </a:r>
            <a:r>
              <a:rPr sz="105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0" dirty="0">
                <a:solidFill>
                  <a:srgbClr val="5F5F5F"/>
                </a:solidFill>
                <a:latin typeface="Verdana"/>
                <a:cs typeface="Verdana"/>
              </a:rPr>
              <a:t>возможность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75" dirty="0">
                <a:solidFill>
                  <a:srgbClr val="5F5F5F"/>
                </a:solidFill>
                <a:latin typeface="Verdana"/>
                <a:cs typeface="Verdana"/>
              </a:rPr>
              <a:t>изучать</a:t>
            </a:r>
            <a:endParaRPr sz="10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гео</a:t>
            </a:r>
            <a:r>
              <a:rPr sz="1050" spc="19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-5" dirty="0">
                <a:solidFill>
                  <a:srgbClr val="5F5F5F"/>
                </a:solidFill>
                <a:latin typeface="Verdana"/>
                <a:cs typeface="Verdana"/>
              </a:rPr>
              <a:t>етрию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3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70" dirty="0">
                <a:solidFill>
                  <a:srgbClr val="5F5F5F"/>
                </a:solidFill>
                <a:latin typeface="Verdana"/>
                <a:cs typeface="Verdana"/>
              </a:rPr>
              <a:t>ин</a:t>
            </a:r>
            <a:r>
              <a:rPr sz="1050" spc="-5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70" dirty="0">
                <a:solidFill>
                  <a:srgbClr val="5F5F5F"/>
                </a:solidFill>
                <a:latin typeface="Verdana"/>
                <a:cs typeface="Verdana"/>
              </a:rPr>
              <a:t>ер</a:t>
            </a:r>
            <a:r>
              <a:rPr sz="1050" spc="6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050" spc="-11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ив</a:t>
            </a:r>
            <a:r>
              <a:rPr sz="1050" spc="-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19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35" dirty="0">
                <a:solidFill>
                  <a:srgbClr val="5F5F5F"/>
                </a:solidFill>
                <a:latin typeface="Verdana"/>
                <a:cs typeface="Verdana"/>
              </a:rPr>
              <a:t>форм</a:t>
            </a:r>
            <a:r>
              <a:rPr sz="1050" spc="11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-15" dirty="0">
                <a:solidFill>
                  <a:srgbClr val="5F5F5F"/>
                </a:solidFill>
                <a:latin typeface="Verdana"/>
                <a:cs typeface="Verdana"/>
              </a:rPr>
              <a:t>е.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53127" y="5092700"/>
            <a:ext cx="3077210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050" spc="-5" dirty="0">
                <a:solidFill>
                  <a:srgbClr val="5F5F5F"/>
                </a:solidFill>
                <a:latin typeface="Verdana"/>
                <a:cs typeface="Verdana"/>
              </a:rPr>
              <a:t>Приложение</a:t>
            </a:r>
            <a:r>
              <a:rPr sz="105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0" dirty="0">
                <a:solidFill>
                  <a:srgbClr val="5F5F5F"/>
                </a:solidFill>
                <a:latin typeface="Verdana"/>
                <a:cs typeface="Verdana"/>
              </a:rPr>
              <a:t>доступно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50" dirty="0">
                <a:solidFill>
                  <a:srgbClr val="5F5F5F"/>
                </a:solidFill>
                <a:latin typeface="Verdana"/>
                <a:cs typeface="Verdana"/>
              </a:rPr>
              <a:t>только</a:t>
            </a:r>
            <a:r>
              <a:rPr sz="105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25" dirty="0">
                <a:solidFill>
                  <a:srgbClr val="5F5F5F"/>
                </a:solidFill>
                <a:latin typeface="Verdana"/>
                <a:cs typeface="Verdana"/>
              </a:rPr>
              <a:t>на</a:t>
            </a:r>
            <a:r>
              <a:rPr sz="105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5" dirty="0">
                <a:solidFill>
                  <a:srgbClr val="5F5F5F"/>
                </a:solidFill>
                <a:latin typeface="Verdana"/>
                <a:cs typeface="Verdana"/>
              </a:rPr>
              <a:t>английском </a:t>
            </a:r>
            <a:r>
              <a:rPr sz="1050" spc="-3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5" dirty="0">
                <a:solidFill>
                  <a:srgbClr val="5F5F5F"/>
                </a:solidFill>
                <a:latin typeface="Verdana"/>
                <a:cs typeface="Verdana"/>
              </a:rPr>
              <a:t>испа</a:t>
            </a:r>
            <a:r>
              <a:rPr sz="1050" spc="2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10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50" spc="-20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19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45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050" spc="-13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050" spc="-45" dirty="0">
                <a:solidFill>
                  <a:srgbClr val="5F5F5F"/>
                </a:solidFill>
                <a:latin typeface="Verdana"/>
                <a:cs typeface="Verdana"/>
              </a:rPr>
              <a:t>ыка</a:t>
            </a:r>
            <a:r>
              <a:rPr sz="1050" spc="-105" dirty="0">
                <a:solidFill>
                  <a:srgbClr val="5F5F5F"/>
                </a:solidFill>
                <a:latin typeface="Verdana"/>
                <a:cs typeface="Verdana"/>
              </a:rPr>
              <a:t>х.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953127" y="5636767"/>
            <a:ext cx="304736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Платное,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5" dirty="0">
                <a:solidFill>
                  <a:srgbClr val="5F5F5F"/>
                </a:solidFill>
                <a:latin typeface="Verdana"/>
                <a:cs typeface="Verdana"/>
              </a:rPr>
              <a:t>Android</a:t>
            </a:r>
            <a:r>
              <a:rPr sz="105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149</a:t>
            </a:r>
            <a:r>
              <a:rPr sz="105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5" dirty="0">
                <a:solidFill>
                  <a:srgbClr val="5F5F5F"/>
                </a:solidFill>
                <a:latin typeface="Verdana"/>
                <a:cs typeface="Verdana"/>
              </a:rPr>
              <a:t>рублей,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00" dirty="0">
                <a:solidFill>
                  <a:srgbClr val="5F5F5F"/>
                </a:solidFill>
                <a:latin typeface="Verdana"/>
                <a:cs typeface="Verdana"/>
              </a:rPr>
              <a:t>IOS</a:t>
            </a:r>
            <a:r>
              <a:rPr sz="105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229</a:t>
            </a:r>
            <a:r>
              <a:rPr sz="105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рублей</a:t>
            </a:r>
            <a:endParaRPr sz="1050">
              <a:latin typeface="Verdana"/>
              <a:cs typeface="Verdana"/>
            </a:endParaRPr>
          </a:p>
        </p:txBody>
      </p:sp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05556" y="2502407"/>
            <a:ext cx="1410995" cy="50444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82852" y="2526817"/>
            <a:ext cx="1453896" cy="484733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45379" y="2499360"/>
            <a:ext cx="2005583" cy="1505712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485436" y="5079827"/>
            <a:ext cx="364540" cy="365942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485436" y="5570494"/>
            <a:ext cx="364540" cy="363138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485436" y="4371136"/>
            <a:ext cx="364540" cy="364540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5091176" y="6636603"/>
            <a:ext cx="3674745" cy="1339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*изображения</a:t>
            </a:r>
            <a:r>
              <a:rPr sz="7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90" dirty="0">
                <a:solidFill>
                  <a:srgbClr val="5F5F5F"/>
                </a:solidFill>
                <a:latin typeface="Verdana"/>
                <a:cs typeface="Verdana"/>
              </a:rPr>
              <a:t>взяты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0" dirty="0">
                <a:solidFill>
                  <a:srgbClr val="5F5F5F"/>
                </a:solidFill>
                <a:latin typeface="Verdana"/>
                <a:cs typeface="Verdana"/>
              </a:rPr>
              <a:t>из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dirty="0">
                <a:solidFill>
                  <a:srgbClr val="5F5F5F"/>
                </a:solidFill>
                <a:latin typeface="Verdana"/>
                <a:cs typeface="Verdana"/>
              </a:rPr>
              <a:t>официального</a:t>
            </a:r>
            <a:r>
              <a:rPr sz="700" spc="-1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" dirty="0">
                <a:solidFill>
                  <a:srgbClr val="5F5F5F"/>
                </a:solidFill>
                <a:latin typeface="Verdana"/>
                <a:cs typeface="Verdana"/>
              </a:rPr>
              <a:t>релиза</a:t>
            </a:r>
            <a:r>
              <a:rPr sz="7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приложения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10" dirty="0">
                <a:solidFill>
                  <a:srgbClr val="5F5F5F"/>
                </a:solidFill>
                <a:latin typeface="Verdana"/>
                <a:cs typeface="Verdana"/>
              </a:rPr>
              <a:t>на</a:t>
            </a:r>
            <a:r>
              <a:rPr sz="7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20" dirty="0">
                <a:solidFill>
                  <a:srgbClr val="5F5F5F"/>
                </a:solidFill>
                <a:latin typeface="Verdana"/>
                <a:cs typeface="Verdana"/>
              </a:rPr>
              <a:t>Google</a:t>
            </a:r>
            <a:r>
              <a:rPr sz="7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5" dirty="0">
                <a:solidFill>
                  <a:srgbClr val="5F5F5F"/>
                </a:solidFill>
                <a:latin typeface="Verdana"/>
                <a:cs typeface="Verdana"/>
              </a:rPr>
              <a:t>Play</a:t>
            </a:r>
            <a:r>
              <a:rPr sz="7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0" dirty="0">
                <a:solidFill>
                  <a:srgbClr val="5F5F5F"/>
                </a:solidFill>
                <a:latin typeface="Verdana"/>
                <a:cs typeface="Verdana"/>
              </a:rPr>
              <a:t>Market</a:t>
            </a:r>
            <a:endParaRPr sz="7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3236468"/>
            <a:ext cx="3854450" cy="604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950" spc="10" dirty="0">
                <a:solidFill>
                  <a:srgbClr val="5F5F5F"/>
                </a:solidFill>
                <a:latin typeface="Verdana"/>
                <a:cs typeface="Verdana"/>
              </a:rPr>
              <a:t>Данное</a:t>
            </a:r>
            <a:r>
              <a:rPr sz="95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5" dirty="0">
                <a:solidFill>
                  <a:srgbClr val="5F5F5F"/>
                </a:solidFill>
                <a:latin typeface="Verdana"/>
                <a:cs typeface="Verdana"/>
              </a:rPr>
              <a:t>приложение</a:t>
            </a:r>
            <a:r>
              <a:rPr sz="9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50" dirty="0">
                <a:solidFill>
                  <a:srgbClr val="5F5F5F"/>
                </a:solidFill>
                <a:latin typeface="Verdana"/>
                <a:cs typeface="Verdana"/>
              </a:rPr>
              <a:t>позволит</a:t>
            </a:r>
            <a:r>
              <a:rPr sz="95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80" dirty="0">
                <a:solidFill>
                  <a:srgbClr val="5F5F5F"/>
                </a:solidFill>
                <a:latin typeface="Verdana"/>
                <a:cs typeface="Verdana"/>
              </a:rPr>
              <a:t>изучить</a:t>
            </a:r>
            <a:r>
              <a:rPr sz="95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10" dirty="0">
                <a:solidFill>
                  <a:srgbClr val="5F5F5F"/>
                </a:solidFill>
                <a:latin typeface="Verdana"/>
                <a:cs typeface="Verdana"/>
              </a:rPr>
              <a:t>строение</a:t>
            </a:r>
            <a:r>
              <a:rPr sz="95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25" dirty="0">
                <a:solidFill>
                  <a:srgbClr val="5F5F5F"/>
                </a:solidFill>
                <a:latin typeface="Verdana"/>
                <a:cs typeface="Verdana"/>
              </a:rPr>
              <a:t>человеческого </a:t>
            </a:r>
            <a:r>
              <a:rPr sz="950" spc="-31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20" dirty="0">
                <a:solidFill>
                  <a:srgbClr val="5F5F5F"/>
                </a:solidFill>
                <a:latin typeface="Verdana"/>
                <a:cs typeface="Verdana"/>
              </a:rPr>
              <a:t>тела </a:t>
            </a:r>
            <a:r>
              <a:rPr sz="950" spc="-125" dirty="0">
                <a:solidFill>
                  <a:srgbClr val="5F5F5F"/>
                </a:solidFill>
                <a:latin typeface="Verdana"/>
                <a:cs typeface="Verdana"/>
              </a:rPr>
              <a:t>в </a:t>
            </a:r>
            <a:r>
              <a:rPr sz="950" spc="-15" dirty="0">
                <a:solidFill>
                  <a:srgbClr val="5F5F5F"/>
                </a:solidFill>
                <a:latin typeface="Verdana"/>
                <a:cs typeface="Verdana"/>
              </a:rPr>
              <a:t>интерактивном </a:t>
            </a:r>
            <a:r>
              <a:rPr sz="950" spc="45" dirty="0">
                <a:solidFill>
                  <a:srgbClr val="5F5F5F"/>
                </a:solidFill>
                <a:latin typeface="Verdana"/>
                <a:cs typeface="Verdana"/>
              </a:rPr>
              <a:t>формате. </a:t>
            </a:r>
            <a:r>
              <a:rPr sz="950" spc="-10" dirty="0">
                <a:solidFill>
                  <a:srgbClr val="5F5F5F"/>
                </a:solidFill>
                <a:latin typeface="Verdana"/>
                <a:cs typeface="Verdana"/>
              </a:rPr>
              <a:t>Комбинируя </a:t>
            </a:r>
            <a:r>
              <a:rPr sz="950" spc="-20" dirty="0">
                <a:solidFill>
                  <a:srgbClr val="5F5F5F"/>
                </a:solidFill>
                <a:latin typeface="Verdana"/>
                <a:cs typeface="Verdana"/>
              </a:rPr>
              <a:t>реалистичные </a:t>
            </a:r>
            <a:r>
              <a:rPr sz="950" spc="-1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80" dirty="0">
                <a:solidFill>
                  <a:srgbClr val="5F5F5F"/>
                </a:solidFill>
                <a:latin typeface="Verdana"/>
                <a:cs typeface="Verdana"/>
              </a:rPr>
              <a:t>3</a:t>
            </a:r>
            <a:r>
              <a:rPr sz="950" spc="-30" dirty="0">
                <a:solidFill>
                  <a:srgbClr val="5F5F5F"/>
                </a:solidFill>
                <a:latin typeface="Verdana"/>
                <a:cs typeface="Verdana"/>
              </a:rPr>
              <a:t>D</a:t>
            </a:r>
            <a:r>
              <a:rPr sz="95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16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9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-15" dirty="0">
                <a:solidFill>
                  <a:srgbClr val="5F5F5F"/>
                </a:solidFill>
                <a:latin typeface="Verdana"/>
                <a:cs typeface="Verdana"/>
              </a:rPr>
              <a:t>дели</a:t>
            </a:r>
            <a:r>
              <a:rPr sz="95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5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9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9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-25" dirty="0">
                <a:solidFill>
                  <a:srgbClr val="5F5F5F"/>
                </a:solidFill>
                <a:latin typeface="Verdana"/>
                <a:cs typeface="Verdana"/>
              </a:rPr>
              <a:t>лне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нн</a:t>
            </a:r>
            <a:r>
              <a:rPr sz="950" spc="-6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950" spc="-5" dirty="0">
                <a:solidFill>
                  <a:srgbClr val="5F5F5F"/>
                </a:solidFill>
                <a:latin typeface="Verdana"/>
                <a:cs typeface="Verdana"/>
              </a:rPr>
              <a:t>ю</a:t>
            </a:r>
            <a:r>
              <a:rPr sz="95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10" dirty="0">
                <a:solidFill>
                  <a:srgbClr val="5F5F5F"/>
                </a:solidFill>
                <a:latin typeface="Verdana"/>
                <a:cs typeface="Verdana"/>
              </a:rPr>
              <a:t>реальн</a:t>
            </a:r>
            <a:r>
              <a:rPr sz="9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-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950" spc="-1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50" spc="-114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950" spc="-70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95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125" dirty="0">
                <a:solidFill>
                  <a:srgbClr val="5F5F5F"/>
                </a:solidFill>
                <a:latin typeface="Verdana"/>
                <a:cs typeface="Verdana"/>
              </a:rPr>
              <a:t>вы</a:t>
            </a:r>
            <a:r>
              <a:rPr sz="95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16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9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-3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95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-114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50" spc="5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45" dirty="0">
                <a:solidFill>
                  <a:srgbClr val="5F5F5F"/>
                </a:solidFill>
                <a:latin typeface="Verdana"/>
                <a:cs typeface="Verdana"/>
              </a:rPr>
              <a:t>сд</a:t>
            </a:r>
            <a:r>
              <a:rPr sz="950" spc="4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950" spc="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50" spc="-114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50" spc="-75" dirty="0">
                <a:solidFill>
                  <a:srgbClr val="5F5F5F"/>
                </a:solidFill>
                <a:latin typeface="Verdana"/>
                <a:cs typeface="Verdana"/>
              </a:rPr>
              <a:t>ь  </a:t>
            </a:r>
            <a:r>
              <a:rPr sz="950" spc="-20" dirty="0">
                <a:solidFill>
                  <a:srgbClr val="5F5F5F"/>
                </a:solidFill>
                <a:latin typeface="Verdana"/>
                <a:cs typeface="Verdana"/>
              </a:rPr>
              <a:t>уроки</a:t>
            </a:r>
            <a:r>
              <a:rPr sz="95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15" dirty="0">
                <a:solidFill>
                  <a:srgbClr val="5F5F5F"/>
                </a:solidFill>
                <a:latin typeface="Verdana"/>
                <a:cs typeface="Verdana"/>
              </a:rPr>
              <a:t>анатомии</a:t>
            </a:r>
            <a:r>
              <a:rPr sz="95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35" dirty="0">
                <a:solidFill>
                  <a:srgbClr val="5F5F5F"/>
                </a:solidFill>
                <a:latin typeface="Verdana"/>
                <a:cs typeface="Verdana"/>
              </a:rPr>
              <a:t>увлекательными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5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30" dirty="0">
                <a:solidFill>
                  <a:srgbClr val="5F5F5F"/>
                </a:solidFill>
                <a:latin typeface="Verdana"/>
                <a:cs typeface="Verdana"/>
              </a:rPr>
              <a:t>захватывающими!</a:t>
            </a:r>
            <a:endParaRPr sz="95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4010914"/>
            <a:ext cx="3784600" cy="1183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spc="-114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950" spc="-120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95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16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9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-3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95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-114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50" spc="5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65" dirty="0">
                <a:solidFill>
                  <a:srgbClr val="5F5F5F"/>
                </a:solidFill>
                <a:latin typeface="Verdana"/>
                <a:cs typeface="Verdana"/>
              </a:rPr>
              <a:t>выб</a:t>
            </a:r>
            <a:r>
              <a:rPr sz="950" spc="-25" dirty="0">
                <a:solidFill>
                  <a:srgbClr val="5F5F5F"/>
                </a:solidFill>
                <a:latin typeface="Verdana"/>
                <a:cs typeface="Verdana"/>
              </a:rPr>
              <a:t>рат</a:t>
            </a:r>
            <a:r>
              <a:rPr sz="950" spc="-20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95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90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950" spc="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50" spc="25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950" spc="-55" dirty="0">
                <a:solidFill>
                  <a:srgbClr val="5F5F5F"/>
                </a:solidFill>
                <a:latin typeface="Verdana"/>
                <a:cs typeface="Verdana"/>
              </a:rPr>
              <a:t>дый</a:t>
            </a:r>
            <a:r>
              <a:rPr sz="95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-114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50" spc="-35" dirty="0">
                <a:solidFill>
                  <a:srgbClr val="5F5F5F"/>
                </a:solidFill>
                <a:latin typeface="Verdana"/>
                <a:cs typeface="Verdana"/>
              </a:rPr>
              <a:t>дель</a:t>
            </a:r>
            <a:r>
              <a:rPr sz="95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950" spc="-75" dirty="0">
                <a:solidFill>
                  <a:srgbClr val="5F5F5F"/>
                </a:solidFill>
                <a:latin typeface="Verdana"/>
                <a:cs typeface="Verdana"/>
              </a:rPr>
              <a:t>ый</a:t>
            </a:r>
            <a:r>
              <a:rPr sz="95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-3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950" spc="-20" dirty="0">
                <a:solidFill>
                  <a:srgbClr val="5F5F5F"/>
                </a:solidFill>
                <a:latin typeface="Verdana"/>
                <a:cs typeface="Verdana"/>
              </a:rPr>
              <a:t>г</a:t>
            </a:r>
            <a:r>
              <a:rPr sz="950" spc="-25" dirty="0">
                <a:solidFill>
                  <a:srgbClr val="5F5F5F"/>
                </a:solidFill>
                <a:latin typeface="Verdana"/>
                <a:cs typeface="Verdana"/>
              </a:rPr>
              <a:t>ан</a:t>
            </a:r>
            <a:r>
              <a:rPr sz="950" spc="-15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95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50" spc="-105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950" spc="-6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950" spc="-95" dirty="0">
                <a:solidFill>
                  <a:srgbClr val="5F5F5F"/>
                </a:solidFill>
                <a:latin typeface="Verdana"/>
                <a:cs typeface="Verdana"/>
              </a:rPr>
              <a:t>чить</a:t>
            </a:r>
            <a:endParaRPr sz="950">
              <a:latin typeface="Verdana"/>
              <a:cs typeface="Verdana"/>
            </a:endParaRPr>
          </a:p>
          <a:p>
            <a:pPr marL="12700" marR="69215">
              <a:lnSpc>
                <a:spcPct val="100000"/>
              </a:lnSpc>
            </a:pPr>
            <a:r>
              <a:rPr sz="950" spc="-10" dirty="0">
                <a:solidFill>
                  <a:srgbClr val="5F5F5F"/>
                </a:solidFill>
                <a:latin typeface="Verdana"/>
                <a:cs typeface="Verdana"/>
              </a:rPr>
              <a:t>его </a:t>
            </a:r>
            <a:r>
              <a:rPr sz="950" dirty="0">
                <a:solidFill>
                  <a:srgbClr val="5F5F5F"/>
                </a:solidFill>
                <a:latin typeface="Verdana"/>
                <a:cs typeface="Verdana"/>
              </a:rPr>
              <a:t>строение, </a:t>
            </a:r>
            <a:r>
              <a:rPr sz="950" spc="10" dirty="0">
                <a:solidFill>
                  <a:srgbClr val="5F5F5F"/>
                </a:solidFill>
                <a:latin typeface="Verdana"/>
                <a:cs typeface="Verdana"/>
              </a:rPr>
              <a:t>осмотреть </a:t>
            </a:r>
            <a:r>
              <a:rPr sz="950" spc="75" dirty="0">
                <a:solidFill>
                  <a:srgbClr val="5F5F5F"/>
                </a:solidFill>
                <a:latin typeface="Verdana"/>
                <a:cs typeface="Verdana"/>
              </a:rPr>
              <a:t>со </a:t>
            </a:r>
            <a:r>
              <a:rPr sz="950" spc="-25" dirty="0">
                <a:solidFill>
                  <a:srgbClr val="5F5F5F"/>
                </a:solidFill>
                <a:latin typeface="Verdana"/>
                <a:cs typeface="Verdana"/>
              </a:rPr>
              <a:t>всех </a:t>
            </a:r>
            <a:r>
              <a:rPr sz="950" dirty="0">
                <a:solidFill>
                  <a:srgbClr val="5F5F5F"/>
                </a:solidFill>
                <a:latin typeface="Verdana"/>
                <a:cs typeface="Verdana"/>
              </a:rPr>
              <a:t>сторон, </a:t>
            </a:r>
            <a:r>
              <a:rPr sz="950" spc="75" dirty="0">
                <a:solidFill>
                  <a:srgbClr val="5F5F5F"/>
                </a:solidFill>
                <a:latin typeface="Verdana"/>
                <a:cs typeface="Verdana"/>
              </a:rPr>
              <a:t>а </a:t>
            </a:r>
            <a:r>
              <a:rPr sz="950" spc="-25" dirty="0">
                <a:solidFill>
                  <a:srgbClr val="5F5F5F"/>
                </a:solidFill>
                <a:latin typeface="Verdana"/>
                <a:cs typeface="Verdana"/>
              </a:rPr>
              <a:t>также </a:t>
            </a:r>
            <a:r>
              <a:rPr sz="950" spc="-65" dirty="0">
                <a:solidFill>
                  <a:srgbClr val="5F5F5F"/>
                </a:solidFill>
                <a:latin typeface="Verdana"/>
                <a:cs typeface="Verdana"/>
              </a:rPr>
              <a:t>получить </a:t>
            </a:r>
            <a:r>
              <a:rPr sz="95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10" dirty="0">
                <a:solidFill>
                  <a:srgbClr val="5F5F5F"/>
                </a:solidFill>
                <a:latin typeface="Verdana"/>
                <a:cs typeface="Verdana"/>
              </a:rPr>
              <a:t>до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9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-50" dirty="0">
                <a:solidFill>
                  <a:srgbClr val="5F5F5F"/>
                </a:solidFill>
                <a:latin typeface="Verdana"/>
                <a:cs typeface="Verdana"/>
              </a:rPr>
              <a:t>лн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50" spc="-114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5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-70" dirty="0">
                <a:solidFill>
                  <a:srgbClr val="5F5F5F"/>
                </a:solidFill>
                <a:latin typeface="Verdana"/>
                <a:cs typeface="Verdana"/>
              </a:rPr>
              <a:t>льн</a:t>
            </a:r>
            <a:r>
              <a:rPr sz="950" spc="-7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950" spc="-5" dirty="0">
                <a:solidFill>
                  <a:srgbClr val="5F5F5F"/>
                </a:solidFill>
                <a:latin typeface="Verdana"/>
                <a:cs typeface="Verdana"/>
              </a:rPr>
              <a:t>ю</a:t>
            </a:r>
            <a:r>
              <a:rPr sz="95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950" spc="215" dirty="0">
                <a:solidFill>
                  <a:srgbClr val="5F5F5F"/>
                </a:solidFill>
                <a:latin typeface="Verdana"/>
                <a:cs typeface="Verdana"/>
              </a:rPr>
              <a:t>ф</a:t>
            </a:r>
            <a:r>
              <a:rPr sz="9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105" dirty="0">
                <a:solidFill>
                  <a:srgbClr val="5F5F5F"/>
                </a:solidFill>
                <a:latin typeface="Verdana"/>
                <a:cs typeface="Verdana"/>
              </a:rPr>
              <a:t>рм</a:t>
            </a:r>
            <a:r>
              <a:rPr sz="950" spc="3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50" spc="40" dirty="0">
                <a:solidFill>
                  <a:srgbClr val="5F5F5F"/>
                </a:solidFill>
                <a:latin typeface="Verdana"/>
                <a:cs typeface="Verdana"/>
              </a:rPr>
              <a:t>ц</a:t>
            </a:r>
            <a:r>
              <a:rPr sz="95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50" spc="-5" dirty="0">
                <a:solidFill>
                  <a:srgbClr val="5F5F5F"/>
                </a:solidFill>
                <a:latin typeface="Verdana"/>
                <a:cs typeface="Verdana"/>
              </a:rPr>
              <a:t>ю</a:t>
            </a:r>
            <a:r>
              <a:rPr sz="95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9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950" spc="-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16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950" spc="-6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950" spc="-85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r>
              <a:rPr sz="95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20" dirty="0">
                <a:solidFill>
                  <a:srgbClr val="5F5F5F"/>
                </a:solidFill>
                <a:latin typeface="Verdana"/>
                <a:cs typeface="Verdana"/>
              </a:rPr>
              <a:t>Пр</a:t>
            </a:r>
            <a:r>
              <a:rPr sz="950" spc="-1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50" spc="-2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950" spc="-1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-3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95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95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50" spc="5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40" dirty="0">
                <a:solidFill>
                  <a:srgbClr val="5F5F5F"/>
                </a:solidFill>
                <a:latin typeface="Verdana"/>
                <a:cs typeface="Verdana"/>
              </a:rPr>
              <a:t>так</a:t>
            </a:r>
            <a:r>
              <a:rPr sz="950" spc="-3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950" spc="35" dirty="0">
                <a:solidFill>
                  <a:srgbClr val="5F5F5F"/>
                </a:solidFill>
                <a:latin typeface="Verdana"/>
                <a:cs typeface="Verdana"/>
              </a:rPr>
              <a:t>е  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9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-105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950" spc="-40" dirty="0">
                <a:solidFill>
                  <a:srgbClr val="5F5F5F"/>
                </a:solidFill>
                <a:latin typeface="Verdana"/>
                <a:cs typeface="Verdana"/>
              </a:rPr>
              <a:t>во</a:t>
            </a:r>
            <a:r>
              <a:rPr sz="950" spc="-60" dirty="0">
                <a:solidFill>
                  <a:srgbClr val="5F5F5F"/>
                </a:solidFill>
                <a:latin typeface="Verdana"/>
                <a:cs typeface="Verdana"/>
              </a:rPr>
              <a:t>ляе</a:t>
            </a:r>
            <a:r>
              <a:rPr sz="950" spc="-11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5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20" dirty="0">
                <a:solidFill>
                  <a:srgbClr val="5F5F5F"/>
                </a:solidFill>
                <a:latin typeface="Verdana"/>
                <a:cs typeface="Verdana"/>
              </a:rPr>
              <a:t>соверш</a:t>
            </a:r>
            <a:r>
              <a:rPr sz="950" spc="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50" spc="-114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50" spc="-100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95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950" spc="-6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950" spc="-114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5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60" dirty="0">
                <a:solidFill>
                  <a:srgbClr val="5F5F5F"/>
                </a:solidFill>
                <a:latin typeface="Verdana"/>
                <a:cs typeface="Verdana"/>
              </a:rPr>
              <a:t>ш</a:t>
            </a:r>
            <a:r>
              <a:rPr sz="95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-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950" spc="-1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50" spc="-75" dirty="0">
                <a:solidFill>
                  <a:srgbClr val="5F5F5F"/>
                </a:solidFill>
                <a:latin typeface="Verdana"/>
                <a:cs typeface="Verdana"/>
              </a:rPr>
              <a:t>ви</a:t>
            </a:r>
            <a:r>
              <a:rPr sz="950" spc="5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9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50" dirty="0">
                <a:solidFill>
                  <a:srgbClr val="5F5F5F"/>
                </a:solidFill>
                <a:latin typeface="Verdana"/>
                <a:cs typeface="Verdana"/>
              </a:rPr>
              <a:t>че</a:t>
            </a:r>
            <a:r>
              <a:rPr sz="950" spc="-2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950" spc="-1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-4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-50" dirty="0">
                <a:solidFill>
                  <a:srgbClr val="5F5F5F"/>
                </a:solidFill>
                <a:latin typeface="Verdana"/>
                <a:cs typeface="Verdana"/>
              </a:rPr>
              <a:t>ч</a:t>
            </a:r>
            <a:r>
              <a:rPr sz="950" spc="-5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20" dirty="0">
                <a:solidFill>
                  <a:srgbClr val="5F5F5F"/>
                </a:solidFill>
                <a:latin typeface="Verdana"/>
                <a:cs typeface="Verdana"/>
              </a:rPr>
              <a:t>ско</a:t>
            </a:r>
            <a:r>
              <a:rPr sz="950" spc="16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950" spc="-55" dirty="0">
                <a:solidFill>
                  <a:srgbClr val="5F5F5F"/>
                </a:solidFill>
                <a:latin typeface="Verdana"/>
                <a:cs typeface="Verdana"/>
              </a:rPr>
              <a:t>у </a:t>
            </a:r>
            <a:r>
              <a:rPr sz="950" spc="-114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5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-75" dirty="0">
                <a:solidFill>
                  <a:srgbClr val="5F5F5F"/>
                </a:solidFill>
                <a:latin typeface="Verdana"/>
                <a:cs typeface="Verdana"/>
              </a:rPr>
              <a:t>лу.</a:t>
            </a:r>
            <a:endParaRPr sz="95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950" spc="50" dirty="0">
                <a:solidFill>
                  <a:srgbClr val="5F5F5F"/>
                </a:solidFill>
                <a:latin typeface="Verdana"/>
                <a:cs typeface="Verdana"/>
              </a:rPr>
              <a:t>Помимо </a:t>
            </a:r>
            <a:r>
              <a:rPr sz="950" spc="-25" dirty="0">
                <a:solidFill>
                  <a:srgbClr val="5F5F5F"/>
                </a:solidFill>
                <a:latin typeface="Verdana"/>
                <a:cs typeface="Verdana"/>
              </a:rPr>
              <a:t>этого, </a:t>
            </a:r>
            <a:r>
              <a:rPr sz="950" spc="-125" dirty="0">
                <a:solidFill>
                  <a:srgbClr val="5F5F5F"/>
                </a:solidFill>
                <a:latin typeface="Verdana"/>
                <a:cs typeface="Verdana"/>
              </a:rPr>
              <a:t>в </a:t>
            </a:r>
            <a:r>
              <a:rPr sz="950" spc="-15" dirty="0">
                <a:solidFill>
                  <a:srgbClr val="5F5F5F"/>
                </a:solidFill>
                <a:latin typeface="Verdana"/>
                <a:cs typeface="Verdana"/>
              </a:rPr>
              <a:t>приложении </a:t>
            </a:r>
            <a:r>
              <a:rPr sz="950" spc="-35" dirty="0">
                <a:solidFill>
                  <a:srgbClr val="5F5F5F"/>
                </a:solidFill>
                <a:latin typeface="Verdana"/>
                <a:cs typeface="Verdana"/>
              </a:rPr>
              <a:t>присутствуют </a:t>
            </a:r>
            <a:r>
              <a:rPr sz="950" spc="-40" dirty="0">
                <a:solidFill>
                  <a:srgbClr val="5F5F5F"/>
                </a:solidFill>
                <a:latin typeface="Verdana"/>
                <a:cs typeface="Verdana"/>
              </a:rPr>
              <a:t>задания, </a:t>
            </a:r>
            <a:r>
              <a:rPr sz="950" spc="-20" dirty="0">
                <a:solidFill>
                  <a:srgbClr val="5F5F5F"/>
                </a:solidFill>
                <a:latin typeface="Verdana"/>
                <a:cs typeface="Verdana"/>
              </a:rPr>
              <a:t>которые </a:t>
            </a:r>
            <a:r>
              <a:rPr sz="950" spc="-3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30" dirty="0">
                <a:solidFill>
                  <a:srgbClr val="5F5F5F"/>
                </a:solidFill>
                <a:latin typeface="Verdana"/>
                <a:cs typeface="Verdana"/>
              </a:rPr>
              <a:t>да</a:t>
            </a:r>
            <a:r>
              <a:rPr sz="950" spc="-60" dirty="0">
                <a:solidFill>
                  <a:srgbClr val="5F5F5F"/>
                </a:solidFill>
                <a:latin typeface="Verdana"/>
                <a:cs typeface="Verdana"/>
              </a:rPr>
              <a:t>ют</a:t>
            </a:r>
            <a:r>
              <a:rPr sz="95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40" dirty="0">
                <a:solidFill>
                  <a:srgbClr val="5F5F5F"/>
                </a:solidFill>
                <a:latin typeface="Verdana"/>
                <a:cs typeface="Verdana"/>
              </a:rPr>
              <a:t>во</a:t>
            </a:r>
            <a:r>
              <a:rPr sz="950" spc="-105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950" spc="16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9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-3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9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-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950" spc="-1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50" spc="-100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95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950" spc="45" dirty="0">
                <a:solidFill>
                  <a:srgbClr val="5F5F5F"/>
                </a:solidFill>
                <a:latin typeface="Verdana"/>
                <a:cs typeface="Verdana"/>
              </a:rPr>
              <a:t>ро</a:t>
            </a:r>
            <a:r>
              <a:rPr sz="950" spc="-4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1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950" spc="1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50" spc="-114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50" spc="-100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95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5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105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950" spc="-1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50" spc="-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950" spc="15" dirty="0">
                <a:solidFill>
                  <a:srgbClr val="5F5F5F"/>
                </a:solidFill>
                <a:latin typeface="Verdana"/>
                <a:cs typeface="Verdana"/>
              </a:rPr>
              <a:t>ре</a:t>
            </a:r>
            <a:r>
              <a:rPr sz="950" spc="1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95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50" spc="-114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50" spc="-100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95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9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-95" dirty="0">
                <a:solidFill>
                  <a:srgbClr val="5F5F5F"/>
                </a:solidFill>
                <a:latin typeface="Verdana"/>
                <a:cs typeface="Verdana"/>
              </a:rPr>
              <a:t>луч</a:t>
            </a:r>
            <a:r>
              <a:rPr sz="95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нн</a:t>
            </a:r>
            <a:r>
              <a:rPr sz="950" spc="-35" dirty="0">
                <a:solidFill>
                  <a:srgbClr val="5F5F5F"/>
                </a:solidFill>
                <a:latin typeface="Verdana"/>
                <a:cs typeface="Verdana"/>
              </a:rPr>
              <a:t>ые</a:t>
            </a:r>
            <a:r>
              <a:rPr sz="95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105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нания.  </a:t>
            </a:r>
            <a:r>
              <a:rPr sz="950" spc="30" dirty="0">
                <a:solidFill>
                  <a:srgbClr val="5F5F5F"/>
                </a:solidFill>
                <a:latin typeface="Verdana"/>
                <a:cs typeface="Verdana"/>
              </a:rPr>
              <a:t>Информация </a:t>
            </a:r>
            <a:r>
              <a:rPr sz="950" spc="-10" dirty="0">
                <a:solidFill>
                  <a:srgbClr val="5F5F5F"/>
                </a:solidFill>
                <a:latin typeface="Verdana"/>
                <a:cs typeface="Verdana"/>
              </a:rPr>
              <a:t>подается доступным </a:t>
            </a:r>
            <a:r>
              <a:rPr sz="950" spc="-50" dirty="0">
                <a:solidFill>
                  <a:srgbClr val="5F5F5F"/>
                </a:solidFill>
                <a:latin typeface="Verdana"/>
                <a:cs typeface="Verdana"/>
              </a:rPr>
              <a:t>языком, </a:t>
            </a:r>
            <a:r>
              <a:rPr sz="950" spc="-30" dirty="0">
                <a:solidFill>
                  <a:srgbClr val="5F5F5F"/>
                </a:solidFill>
                <a:latin typeface="Verdana"/>
                <a:cs typeface="Verdana"/>
              </a:rPr>
              <a:t>плавно </a:t>
            </a:r>
            <a:r>
              <a:rPr sz="950" spc="-75" dirty="0">
                <a:solidFill>
                  <a:srgbClr val="5F5F5F"/>
                </a:solidFill>
                <a:latin typeface="Verdana"/>
                <a:cs typeface="Verdana"/>
              </a:rPr>
              <a:t>вводя </a:t>
            </a:r>
            <a:r>
              <a:rPr sz="95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10" dirty="0">
                <a:solidFill>
                  <a:srgbClr val="5F5F5F"/>
                </a:solidFill>
                <a:latin typeface="Verdana"/>
                <a:cs typeface="Verdana"/>
              </a:rPr>
              <a:t>терминологию.</a:t>
            </a:r>
            <a:endParaRPr sz="95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5364607"/>
            <a:ext cx="3822700" cy="314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950" spc="-10" dirty="0">
                <a:solidFill>
                  <a:srgbClr val="5F5F5F"/>
                </a:solidFill>
                <a:latin typeface="Verdana"/>
                <a:cs typeface="Verdana"/>
              </a:rPr>
              <a:t>Приложение</a:t>
            </a:r>
            <a:r>
              <a:rPr sz="9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5" dirty="0">
                <a:solidFill>
                  <a:srgbClr val="5F5F5F"/>
                </a:solidFill>
                <a:latin typeface="Verdana"/>
                <a:cs typeface="Verdana"/>
              </a:rPr>
              <a:t>содержит</a:t>
            </a:r>
            <a:r>
              <a:rPr sz="95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45" dirty="0">
                <a:solidFill>
                  <a:srgbClr val="5F5F5F"/>
                </a:solidFill>
                <a:latin typeface="Verdana"/>
                <a:cs typeface="Verdana"/>
              </a:rPr>
              <a:t>информацию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5" dirty="0">
                <a:solidFill>
                  <a:srgbClr val="5F5F5F"/>
                </a:solidFill>
                <a:latin typeface="Verdana"/>
                <a:cs typeface="Verdana"/>
              </a:rPr>
              <a:t>следующих</a:t>
            </a:r>
            <a:r>
              <a:rPr sz="95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10" dirty="0">
                <a:solidFill>
                  <a:srgbClr val="5F5F5F"/>
                </a:solidFill>
                <a:latin typeface="Verdana"/>
                <a:cs typeface="Verdana"/>
              </a:rPr>
              <a:t>разделах </a:t>
            </a:r>
            <a:r>
              <a:rPr sz="950" spc="-3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50" dirty="0">
                <a:solidFill>
                  <a:srgbClr val="5F5F5F"/>
                </a:solidFill>
                <a:latin typeface="Verdana"/>
                <a:cs typeface="Verdana"/>
              </a:rPr>
              <a:t>ч</a:t>
            </a:r>
            <a:r>
              <a:rPr sz="950" spc="-5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-2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950" spc="-1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-4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-50" dirty="0">
                <a:solidFill>
                  <a:srgbClr val="5F5F5F"/>
                </a:solidFill>
                <a:latin typeface="Verdana"/>
                <a:cs typeface="Verdana"/>
              </a:rPr>
              <a:t>ч</a:t>
            </a:r>
            <a:r>
              <a:rPr sz="950" spc="-5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20" dirty="0">
                <a:solidFill>
                  <a:srgbClr val="5F5F5F"/>
                </a:solidFill>
                <a:latin typeface="Verdana"/>
                <a:cs typeface="Verdana"/>
              </a:rPr>
              <a:t>ско</a:t>
            </a:r>
            <a:r>
              <a:rPr sz="950" spc="-110" dirty="0">
                <a:solidFill>
                  <a:srgbClr val="5F5F5F"/>
                </a:solidFill>
                <a:latin typeface="Verdana"/>
                <a:cs typeface="Verdana"/>
              </a:rPr>
              <a:t>г</a:t>
            </a:r>
            <a:r>
              <a:rPr sz="9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3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950" spc="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50" spc="-170" dirty="0">
                <a:solidFill>
                  <a:srgbClr val="5F5F5F"/>
                </a:solidFill>
                <a:latin typeface="Verdana"/>
                <a:cs typeface="Verdana"/>
              </a:rPr>
              <a:t>:</a:t>
            </a:r>
            <a:endParaRPr sz="95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5970828"/>
            <a:ext cx="65405" cy="363855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950" spc="-120" dirty="0">
                <a:solidFill>
                  <a:srgbClr val="5F5F5F"/>
                </a:solidFill>
                <a:latin typeface="Verdana"/>
                <a:cs typeface="Verdana"/>
              </a:rPr>
              <a:t>-</a:t>
            </a:r>
            <a:endParaRPr sz="9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950" spc="-120" dirty="0">
                <a:solidFill>
                  <a:srgbClr val="5F5F5F"/>
                </a:solidFill>
                <a:latin typeface="Verdana"/>
                <a:cs typeface="Verdana"/>
              </a:rPr>
              <a:t>-</a:t>
            </a:r>
            <a:endParaRPr sz="95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5680049"/>
            <a:ext cx="3591560" cy="7994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298450" indent="-343535">
              <a:lnSpc>
                <a:spcPct val="100000"/>
              </a:lnSpc>
              <a:spcBef>
                <a:spcPts val="95"/>
              </a:spcBef>
              <a:tabLst>
                <a:tab pos="355600" algn="l"/>
              </a:tabLst>
            </a:pPr>
            <a:r>
              <a:rPr sz="950" spc="-120" dirty="0">
                <a:solidFill>
                  <a:srgbClr val="5F5F5F"/>
                </a:solidFill>
                <a:latin typeface="Verdana"/>
                <a:cs typeface="Verdana"/>
              </a:rPr>
              <a:t>-	</a:t>
            </a:r>
            <a:r>
              <a:rPr sz="950" spc="-35" dirty="0">
                <a:solidFill>
                  <a:srgbClr val="5F5F5F"/>
                </a:solidFill>
                <a:latin typeface="Verdana"/>
                <a:cs typeface="Verdana"/>
              </a:rPr>
              <a:t>Дыхат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-60" dirty="0">
                <a:solidFill>
                  <a:srgbClr val="5F5F5F"/>
                </a:solidFill>
                <a:latin typeface="Verdana"/>
                <a:cs typeface="Verdana"/>
              </a:rPr>
              <a:t>льна</a:t>
            </a:r>
            <a:r>
              <a:rPr sz="950" spc="-55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95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25" dirty="0">
                <a:solidFill>
                  <a:srgbClr val="5F5F5F"/>
                </a:solidFill>
                <a:latin typeface="Verdana"/>
                <a:cs typeface="Verdana"/>
              </a:rPr>
              <a:t>сист</a:t>
            </a:r>
            <a:r>
              <a:rPr sz="950" spc="1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16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950" spc="7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5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20" dirty="0">
                <a:solidFill>
                  <a:srgbClr val="5F5F5F"/>
                </a:solidFill>
                <a:latin typeface="Verdana"/>
                <a:cs typeface="Verdana"/>
              </a:rPr>
              <a:t>/</a:t>
            </a:r>
            <a:r>
              <a:rPr sz="95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100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950" spc="45" dirty="0">
                <a:solidFill>
                  <a:srgbClr val="5F5F5F"/>
                </a:solidFill>
                <a:latin typeface="Verdana"/>
                <a:cs typeface="Verdana"/>
              </a:rPr>
              <a:t>ро</a:t>
            </a:r>
            <a:r>
              <a:rPr sz="950" spc="-4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ен</a:t>
            </a:r>
            <a:r>
              <a:rPr sz="9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30" dirty="0">
                <a:solidFill>
                  <a:srgbClr val="5F5F5F"/>
                </a:solidFill>
                <a:latin typeface="Verdana"/>
                <a:cs typeface="Verdana"/>
              </a:rPr>
              <a:t>сн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50" spc="-4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95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25" dirty="0">
                <a:solidFill>
                  <a:srgbClr val="5F5F5F"/>
                </a:solidFill>
                <a:latin typeface="Verdana"/>
                <a:cs typeface="Verdana"/>
              </a:rPr>
              <a:t>сист</a:t>
            </a:r>
            <a:r>
              <a:rPr sz="950" spc="1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16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950" spc="7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5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15" dirty="0">
                <a:solidFill>
                  <a:srgbClr val="5F5F5F"/>
                </a:solidFill>
                <a:latin typeface="Verdana"/>
                <a:cs typeface="Verdana"/>
              </a:rPr>
              <a:t>/  </a:t>
            </a:r>
            <a:r>
              <a:rPr sz="950" spc="-25" dirty="0">
                <a:solidFill>
                  <a:srgbClr val="5F5F5F"/>
                </a:solidFill>
                <a:latin typeface="Verdana"/>
                <a:cs typeface="Verdana"/>
              </a:rPr>
              <a:t>Пищеварительная</a:t>
            </a:r>
            <a:r>
              <a:rPr sz="95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50" dirty="0">
                <a:solidFill>
                  <a:srgbClr val="5F5F5F"/>
                </a:solidFill>
                <a:latin typeface="Verdana"/>
                <a:cs typeface="Verdana"/>
              </a:rPr>
              <a:t>система</a:t>
            </a:r>
            <a:endParaRPr sz="950">
              <a:latin typeface="Verdana"/>
              <a:cs typeface="Verdana"/>
            </a:endParaRPr>
          </a:p>
          <a:p>
            <a:pPr marL="355600" marR="5080">
              <a:lnSpc>
                <a:spcPct val="116799"/>
              </a:lnSpc>
              <a:spcBef>
                <a:spcPts val="15"/>
              </a:spcBef>
            </a:pPr>
            <a:r>
              <a:rPr sz="950" spc="-114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950" spc="-35" dirty="0">
                <a:solidFill>
                  <a:srgbClr val="5F5F5F"/>
                </a:solidFill>
                <a:latin typeface="Verdana"/>
                <a:cs typeface="Verdana"/>
              </a:rPr>
              <a:t>ыдели</a:t>
            </a:r>
            <a:r>
              <a:rPr sz="950" spc="-114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5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-60" dirty="0">
                <a:solidFill>
                  <a:srgbClr val="5F5F5F"/>
                </a:solidFill>
                <a:latin typeface="Verdana"/>
                <a:cs typeface="Verdana"/>
              </a:rPr>
              <a:t>льна</a:t>
            </a:r>
            <a:r>
              <a:rPr sz="950" spc="-55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95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25" dirty="0">
                <a:solidFill>
                  <a:srgbClr val="5F5F5F"/>
                </a:solidFill>
                <a:latin typeface="Verdana"/>
                <a:cs typeface="Verdana"/>
              </a:rPr>
              <a:t>сист</a:t>
            </a:r>
            <a:r>
              <a:rPr sz="950" spc="1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16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950" spc="7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5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20" dirty="0">
                <a:solidFill>
                  <a:srgbClr val="5F5F5F"/>
                </a:solidFill>
                <a:latin typeface="Verdana"/>
                <a:cs typeface="Verdana"/>
              </a:rPr>
              <a:t>/</a:t>
            </a:r>
            <a:r>
              <a:rPr sz="95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15" dirty="0">
                <a:solidFill>
                  <a:srgbClr val="5F5F5F"/>
                </a:solidFill>
                <a:latin typeface="Verdana"/>
                <a:cs typeface="Verdana"/>
              </a:rPr>
              <a:t>Не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рвна</a:t>
            </a:r>
            <a:r>
              <a:rPr sz="950" spc="-35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95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25" dirty="0">
                <a:solidFill>
                  <a:srgbClr val="5F5F5F"/>
                </a:solidFill>
                <a:latin typeface="Verdana"/>
                <a:cs typeface="Verdana"/>
              </a:rPr>
              <a:t>сист</a:t>
            </a:r>
            <a:r>
              <a:rPr sz="950" spc="1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16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950" spc="7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5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20" dirty="0">
                <a:solidFill>
                  <a:srgbClr val="5F5F5F"/>
                </a:solidFill>
                <a:latin typeface="Verdana"/>
                <a:cs typeface="Verdana"/>
              </a:rPr>
              <a:t>/</a:t>
            </a:r>
            <a:r>
              <a:rPr sz="95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10" dirty="0">
                <a:solidFill>
                  <a:srgbClr val="5F5F5F"/>
                </a:solidFill>
                <a:latin typeface="Verdana"/>
                <a:cs typeface="Verdana"/>
              </a:rPr>
              <a:t>Скел</a:t>
            </a:r>
            <a:r>
              <a:rPr sz="950" spc="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-90" dirty="0">
                <a:solidFill>
                  <a:srgbClr val="5F5F5F"/>
                </a:solidFill>
                <a:latin typeface="Verdana"/>
                <a:cs typeface="Verdana"/>
              </a:rPr>
              <a:t>т  </a:t>
            </a:r>
            <a:r>
              <a:rPr sz="950" spc="7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950" spc="-30" dirty="0">
                <a:solidFill>
                  <a:srgbClr val="5F5F5F"/>
                </a:solidFill>
                <a:latin typeface="Verdana"/>
                <a:cs typeface="Verdana"/>
              </a:rPr>
              <a:t>ыш</a:t>
            </a:r>
            <a:r>
              <a:rPr sz="95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-90" dirty="0">
                <a:solidFill>
                  <a:srgbClr val="5F5F5F"/>
                </a:solidFill>
                <a:latin typeface="Verdana"/>
                <a:cs typeface="Verdana"/>
              </a:rPr>
              <a:t>ч</a:t>
            </a:r>
            <a:r>
              <a:rPr sz="950" spc="-10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50" spc="-4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95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25" dirty="0">
                <a:solidFill>
                  <a:srgbClr val="5F5F5F"/>
                </a:solidFill>
                <a:latin typeface="Verdana"/>
                <a:cs typeface="Verdana"/>
              </a:rPr>
              <a:t>сист</a:t>
            </a:r>
            <a:r>
              <a:rPr sz="950" spc="1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16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950" spc="7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5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20" dirty="0">
                <a:solidFill>
                  <a:srgbClr val="5F5F5F"/>
                </a:solidFill>
                <a:latin typeface="Verdana"/>
                <a:cs typeface="Verdana"/>
              </a:rPr>
              <a:t>/</a:t>
            </a:r>
            <a:r>
              <a:rPr sz="95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16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950" spc="-6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950" spc="-3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950" spc="30" dirty="0">
                <a:solidFill>
                  <a:srgbClr val="5F5F5F"/>
                </a:solidFill>
                <a:latin typeface="Verdana"/>
                <a:cs typeface="Verdana"/>
              </a:rPr>
              <a:t>ска</a:t>
            </a:r>
            <a:r>
              <a:rPr sz="950" spc="-15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95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5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3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95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950" spc="30" dirty="0">
                <a:solidFill>
                  <a:srgbClr val="5F5F5F"/>
                </a:solidFill>
                <a:latin typeface="Verdana"/>
                <a:cs typeface="Verdana"/>
              </a:rPr>
              <a:t>ска</a:t>
            </a:r>
            <a:r>
              <a:rPr sz="950" spc="-15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95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5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9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-2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950" spc="-1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50" spc="-65" dirty="0">
                <a:solidFill>
                  <a:srgbClr val="5F5F5F"/>
                </a:solidFill>
                <a:latin typeface="Verdana"/>
                <a:cs typeface="Verdana"/>
              </a:rPr>
              <a:t>вые</a:t>
            </a:r>
            <a:endParaRPr sz="950">
              <a:latin typeface="Verdana"/>
              <a:cs typeface="Verdana"/>
            </a:endParaRPr>
          </a:p>
          <a:p>
            <a:pPr marL="355600">
              <a:lnSpc>
                <a:spcPct val="100000"/>
              </a:lnSpc>
            </a:pPr>
            <a:r>
              <a:rPr sz="950" spc="20" dirty="0">
                <a:solidFill>
                  <a:srgbClr val="5F5F5F"/>
                </a:solidFill>
                <a:latin typeface="Verdana"/>
                <a:cs typeface="Verdana"/>
              </a:rPr>
              <a:t>системы</a:t>
            </a:r>
            <a:endParaRPr sz="950">
              <a:latin typeface="Verdana"/>
              <a:cs typeface="Verdana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516636" y="2159507"/>
            <a:ext cx="2420620" cy="970915"/>
            <a:chOff x="516636" y="2159507"/>
            <a:chExt cx="2420620" cy="970915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16636" y="2159507"/>
              <a:ext cx="970788" cy="97078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82852" y="2526817"/>
              <a:ext cx="1453896" cy="48473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743961" y="1434210"/>
            <a:ext cx="36588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5" dirty="0"/>
              <a:t>Arlo</a:t>
            </a:r>
            <a:r>
              <a:rPr spc="-60" dirty="0"/>
              <a:t>o</a:t>
            </a:r>
            <a:r>
              <a:rPr spc="-85" dirty="0"/>
              <a:t>n</a:t>
            </a:r>
            <a:r>
              <a:rPr spc="-235" dirty="0"/>
              <a:t> </a:t>
            </a:r>
            <a:r>
              <a:rPr spc="5" dirty="0"/>
              <a:t>Anatomy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4938776" y="3836034"/>
            <a:ext cx="345059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0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0" dirty="0">
                <a:solidFill>
                  <a:srgbClr val="5F5F5F"/>
                </a:solidFill>
                <a:latin typeface="Verdana"/>
                <a:cs typeface="Verdana"/>
              </a:rPr>
              <a:t>приложении</a:t>
            </a:r>
            <a:r>
              <a:rPr sz="9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14" dirty="0">
                <a:solidFill>
                  <a:srgbClr val="5F5F5F"/>
                </a:solidFill>
                <a:latin typeface="Verdana"/>
                <a:cs typeface="Verdana"/>
              </a:rPr>
              <a:t>вы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35" dirty="0">
                <a:solidFill>
                  <a:srgbClr val="5F5F5F"/>
                </a:solidFill>
                <a:latin typeface="Verdana"/>
                <a:cs typeface="Verdana"/>
              </a:rPr>
              <a:t>сможете</a:t>
            </a:r>
            <a:r>
              <a:rPr sz="9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проверить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40" dirty="0">
                <a:solidFill>
                  <a:srgbClr val="5F5F5F"/>
                </a:solidFill>
                <a:latin typeface="Verdana"/>
                <a:cs typeface="Verdana"/>
              </a:rPr>
              <a:t>полученные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45" dirty="0">
                <a:solidFill>
                  <a:srgbClr val="5F5F5F"/>
                </a:solidFill>
                <a:latin typeface="Verdana"/>
                <a:cs typeface="Verdana"/>
              </a:rPr>
              <a:t>знания</a:t>
            </a:r>
            <a:endParaRPr sz="9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900" spc="10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9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25" dirty="0">
                <a:solidFill>
                  <a:srgbClr val="5F5F5F"/>
                </a:solidFill>
                <a:latin typeface="Verdana"/>
                <a:cs typeface="Verdana"/>
              </a:rPr>
              <a:t>помощью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0" dirty="0">
                <a:solidFill>
                  <a:srgbClr val="5F5F5F"/>
                </a:solidFill>
                <a:latin typeface="Verdana"/>
                <a:cs typeface="Verdana"/>
              </a:rPr>
              <a:t>тестов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0" dirty="0">
                <a:solidFill>
                  <a:srgbClr val="5F5F5F"/>
                </a:solidFill>
                <a:latin typeface="Verdana"/>
                <a:cs typeface="Verdana"/>
              </a:rPr>
              <a:t>заданий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по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10" dirty="0">
                <a:solidFill>
                  <a:srgbClr val="5F5F5F"/>
                </a:solidFill>
                <a:latin typeface="Verdana"/>
                <a:cs typeface="Verdana"/>
              </a:rPr>
              <a:t>пройденному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5" dirty="0">
                <a:solidFill>
                  <a:srgbClr val="5F5F5F"/>
                </a:solidFill>
                <a:latin typeface="Verdana"/>
                <a:cs typeface="Verdana"/>
              </a:rPr>
              <a:t>материалу.</a:t>
            </a:r>
            <a:endParaRPr sz="900">
              <a:latin typeface="Verdana"/>
              <a:cs typeface="Verdan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938776" y="4302632"/>
            <a:ext cx="34677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900" spc="-10" dirty="0">
                <a:solidFill>
                  <a:srgbClr val="5F5F5F"/>
                </a:solidFill>
                <a:latin typeface="Verdana"/>
                <a:cs typeface="Verdana"/>
              </a:rPr>
              <a:t>Возраст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35" dirty="0">
                <a:solidFill>
                  <a:srgbClr val="5F5F5F"/>
                </a:solidFill>
                <a:latin typeface="Verdana"/>
                <a:cs typeface="Verdana"/>
              </a:rPr>
              <a:t>пользователей,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для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кого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10" dirty="0">
                <a:solidFill>
                  <a:srgbClr val="5F5F5F"/>
                </a:solidFill>
                <a:latin typeface="Verdana"/>
                <a:cs typeface="Verdana"/>
              </a:rPr>
              <a:t>данное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5" dirty="0">
                <a:solidFill>
                  <a:srgbClr val="5F5F5F"/>
                </a:solidFill>
                <a:latin typeface="Verdana"/>
                <a:cs typeface="Verdana"/>
              </a:rPr>
              <a:t>приложение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0" dirty="0">
                <a:solidFill>
                  <a:srgbClr val="5F5F5F"/>
                </a:solidFill>
                <a:latin typeface="Verdana"/>
                <a:cs typeface="Verdana"/>
              </a:rPr>
              <a:t>будет </a:t>
            </a:r>
            <a:r>
              <a:rPr sz="900" spc="-3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65" dirty="0">
                <a:solidFill>
                  <a:srgbClr val="5F5F5F"/>
                </a:solidFill>
                <a:latin typeface="Verdana"/>
                <a:cs typeface="Verdana"/>
              </a:rPr>
              <a:t>мак</a:t>
            </a:r>
            <a:r>
              <a:rPr sz="900" spc="6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900" spc="65" dirty="0">
                <a:solidFill>
                  <a:srgbClr val="5F5F5F"/>
                </a:solidFill>
                <a:latin typeface="Verdana"/>
                <a:cs typeface="Verdana"/>
              </a:rPr>
              <a:t>има</a:t>
            </a:r>
            <a:r>
              <a:rPr sz="900" spc="-6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900" spc="-95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900" spc="-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6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00" spc="-8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900" spc="-10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00" spc="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00" spc="-6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900" spc="-95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900" spc="-45" dirty="0">
                <a:solidFill>
                  <a:srgbClr val="5F5F5F"/>
                </a:solidFill>
                <a:latin typeface="Verdana"/>
                <a:cs typeface="Verdana"/>
              </a:rPr>
              <a:t>ным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: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1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1</a:t>
            </a:r>
            <a:r>
              <a:rPr sz="900" spc="-110" dirty="0">
                <a:solidFill>
                  <a:srgbClr val="5F5F5F"/>
                </a:solidFill>
                <a:latin typeface="Verdana"/>
                <a:cs typeface="Verdana"/>
              </a:rPr>
              <a:t>-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18</a:t>
            </a:r>
            <a:r>
              <a:rPr sz="9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6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90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00" spc="-10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endParaRPr sz="90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938776" y="4741545"/>
            <a:ext cx="3175000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5F5F5F"/>
                </a:solidFill>
                <a:latin typeface="Verdana"/>
                <a:cs typeface="Verdana"/>
              </a:rPr>
              <a:t>Полезное,</a:t>
            </a:r>
            <a:r>
              <a:rPr sz="9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интересное,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35" dirty="0">
                <a:solidFill>
                  <a:srgbClr val="5F5F5F"/>
                </a:solidFill>
                <a:latin typeface="Verdana"/>
                <a:cs typeface="Verdana"/>
              </a:rPr>
              <a:t>наглядное.</a:t>
            </a:r>
            <a:r>
              <a:rPr sz="9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15" dirty="0">
                <a:solidFill>
                  <a:srgbClr val="5F5F5F"/>
                </a:solidFill>
                <a:latin typeface="Verdana"/>
                <a:cs typeface="Verdana"/>
              </a:rPr>
              <a:t>Подробное</a:t>
            </a:r>
            <a:endParaRPr sz="9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10" dirty="0">
                <a:solidFill>
                  <a:srgbClr val="5F5F5F"/>
                </a:solidFill>
                <a:latin typeface="Verdana"/>
                <a:cs typeface="Verdana"/>
              </a:rPr>
              <a:t>информативное.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5" dirty="0">
                <a:solidFill>
                  <a:srgbClr val="5F5F5F"/>
                </a:solidFill>
                <a:latin typeface="Verdana"/>
                <a:cs typeface="Verdana"/>
              </a:rPr>
              <a:t>Содержит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большой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35" dirty="0">
                <a:solidFill>
                  <a:srgbClr val="5F5F5F"/>
                </a:solidFill>
                <a:latin typeface="Verdana"/>
                <a:cs typeface="Verdana"/>
              </a:rPr>
              <a:t>объем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45" dirty="0">
                <a:solidFill>
                  <a:srgbClr val="5F5F5F"/>
                </a:solidFill>
                <a:latin typeface="Verdana"/>
                <a:cs typeface="Verdana"/>
              </a:rPr>
              <a:t>данных </a:t>
            </a:r>
            <a:r>
              <a:rPr sz="900" spc="-3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5" dirty="0">
                <a:solidFill>
                  <a:srgbClr val="5F5F5F"/>
                </a:solidFill>
                <a:latin typeface="Verdana"/>
                <a:cs typeface="Verdana"/>
              </a:rPr>
              <a:t>дает</a:t>
            </a:r>
            <a:r>
              <a:rPr sz="9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0" dirty="0">
                <a:solidFill>
                  <a:srgbClr val="5F5F5F"/>
                </a:solidFill>
                <a:latin typeface="Verdana"/>
                <a:cs typeface="Verdana"/>
              </a:rPr>
              <a:t>возможность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проверить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40" dirty="0">
                <a:solidFill>
                  <a:srgbClr val="5F5F5F"/>
                </a:solidFill>
                <a:latin typeface="Verdana"/>
                <a:cs typeface="Verdana"/>
              </a:rPr>
              <a:t>полученные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знания.</a:t>
            </a:r>
            <a:endParaRPr sz="9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938776" y="5344744"/>
            <a:ext cx="343852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solidFill>
                  <a:srgbClr val="5F5F5F"/>
                </a:solidFill>
                <a:latin typeface="Verdana"/>
                <a:cs typeface="Verdana"/>
              </a:rPr>
              <a:t>Приложение</a:t>
            </a:r>
            <a:r>
              <a:rPr sz="9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0" dirty="0">
                <a:solidFill>
                  <a:srgbClr val="5F5F5F"/>
                </a:solidFill>
                <a:latin typeface="Verdana"/>
                <a:cs typeface="Verdana"/>
              </a:rPr>
              <a:t>доступно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45" dirty="0">
                <a:solidFill>
                  <a:srgbClr val="5F5F5F"/>
                </a:solidFill>
                <a:latin typeface="Verdana"/>
                <a:cs typeface="Verdana"/>
              </a:rPr>
              <a:t>только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15" dirty="0">
                <a:solidFill>
                  <a:srgbClr val="5F5F5F"/>
                </a:solidFill>
                <a:latin typeface="Verdana"/>
                <a:cs typeface="Verdana"/>
              </a:rPr>
              <a:t>на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английском</a:t>
            </a:r>
            <a:r>
              <a:rPr sz="9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30" dirty="0">
                <a:solidFill>
                  <a:srgbClr val="5F5F5F"/>
                </a:solidFill>
                <a:latin typeface="Verdana"/>
                <a:cs typeface="Verdana"/>
              </a:rPr>
              <a:t>испанском </a:t>
            </a:r>
            <a:r>
              <a:rPr sz="900" spc="-3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45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900" spc="-95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900" spc="-120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900" spc="-8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900" spc="6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00" spc="-90" dirty="0">
                <a:solidFill>
                  <a:srgbClr val="5F5F5F"/>
                </a:solidFill>
                <a:latin typeface="Verdana"/>
                <a:cs typeface="Verdana"/>
              </a:rPr>
              <a:t>х.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35" dirty="0">
                <a:solidFill>
                  <a:srgbClr val="5F5F5F"/>
                </a:solidFill>
                <a:latin typeface="Verdana"/>
                <a:cs typeface="Verdana"/>
              </a:rPr>
              <a:t>По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900" spc="-95" dirty="0">
                <a:solidFill>
                  <a:srgbClr val="5F5F5F"/>
                </a:solidFill>
                <a:latin typeface="Verdana"/>
                <a:cs typeface="Verdana"/>
              </a:rPr>
              <a:t>ьз</a:t>
            </a:r>
            <a:r>
              <a:rPr sz="900" spc="-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00" spc="-4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900" spc="6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00" spc="-10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0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00" spc="-6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50" dirty="0">
                <a:solidFill>
                  <a:srgbClr val="5F5F5F"/>
                </a:solidFill>
                <a:latin typeface="Verdana"/>
                <a:cs typeface="Verdana"/>
              </a:rPr>
              <a:t>пишут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40" dirty="0">
                <a:solidFill>
                  <a:srgbClr val="5F5F5F"/>
                </a:solidFill>
                <a:latin typeface="Verdana"/>
                <a:cs typeface="Verdana"/>
              </a:rPr>
              <a:t>ч</a:t>
            </a:r>
            <a:r>
              <a:rPr sz="900" spc="-10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20" dirty="0">
                <a:solidFill>
                  <a:srgbClr val="5F5F5F"/>
                </a:solidFill>
                <a:latin typeface="Verdana"/>
                <a:cs typeface="Verdana"/>
              </a:rPr>
              <a:t>прис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ут</a:t>
            </a:r>
            <a:r>
              <a:rPr sz="900" spc="-1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900" spc="-10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00" spc="-8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900" spc="-9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900" spc="-5" dirty="0">
                <a:solidFill>
                  <a:srgbClr val="5F5F5F"/>
                </a:solidFill>
                <a:latin typeface="Verdana"/>
                <a:cs typeface="Verdana"/>
              </a:rPr>
              <a:t>ю</a:t>
            </a:r>
            <a:r>
              <a:rPr sz="900" spc="-10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25" dirty="0">
                <a:solidFill>
                  <a:srgbClr val="5F5F5F"/>
                </a:solidFill>
                <a:latin typeface="Verdana"/>
                <a:cs typeface="Verdana"/>
              </a:rPr>
              <a:t>ош</a:t>
            </a:r>
            <a:r>
              <a:rPr sz="900" spc="2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00" spc="-30" dirty="0">
                <a:solidFill>
                  <a:srgbClr val="5F5F5F"/>
                </a:solidFill>
                <a:latin typeface="Verdana"/>
                <a:cs typeface="Verdana"/>
              </a:rPr>
              <a:t>бки,  </a:t>
            </a:r>
            <a:r>
              <a:rPr sz="900" spc="15" dirty="0">
                <a:solidFill>
                  <a:srgbClr val="5F5F5F"/>
                </a:solidFill>
                <a:latin typeface="Verdana"/>
                <a:cs typeface="Verdana"/>
              </a:rPr>
              <a:t>поэтому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0" dirty="0">
                <a:solidFill>
                  <a:srgbClr val="5F5F5F"/>
                </a:solidFill>
                <a:latin typeface="Verdana"/>
                <a:cs typeface="Verdana"/>
              </a:rPr>
              <a:t>педагогу</a:t>
            </a:r>
            <a:r>
              <a:rPr sz="9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0" dirty="0">
                <a:solidFill>
                  <a:srgbClr val="5F5F5F"/>
                </a:solidFill>
                <a:latin typeface="Verdana"/>
                <a:cs typeface="Verdana"/>
              </a:rPr>
              <a:t>придется</a:t>
            </a:r>
            <a:r>
              <a:rPr sz="9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35" dirty="0">
                <a:solidFill>
                  <a:srgbClr val="5F5F5F"/>
                </a:solidFill>
                <a:latin typeface="Verdana"/>
                <a:cs typeface="Verdana"/>
              </a:rPr>
              <a:t>использовать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5" dirty="0">
                <a:solidFill>
                  <a:srgbClr val="5F5F5F"/>
                </a:solidFill>
                <a:latin typeface="Verdana"/>
                <a:cs typeface="Verdana"/>
              </a:rPr>
              <a:t>приложение</a:t>
            </a:r>
            <a:endParaRPr sz="9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900" spc="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40" dirty="0">
                <a:solidFill>
                  <a:srgbClr val="5F5F5F"/>
                </a:solidFill>
                <a:latin typeface="Verdana"/>
                <a:cs typeface="Verdana"/>
              </a:rPr>
              <a:t>дл</a:t>
            </a:r>
            <a:r>
              <a:rPr sz="900" spc="-14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900" spc="-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90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00" spc="-105" dirty="0">
                <a:solidFill>
                  <a:srgbClr val="5F5F5F"/>
                </a:solidFill>
                <a:latin typeface="Verdana"/>
                <a:cs typeface="Verdana"/>
              </a:rPr>
              <a:t>х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0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0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00" spc="40" dirty="0">
                <a:solidFill>
                  <a:srgbClr val="5F5F5F"/>
                </a:solidFill>
                <a:latin typeface="Verdana"/>
                <a:cs typeface="Verdana"/>
              </a:rPr>
              <a:t>м.</a:t>
            </a:r>
            <a:endParaRPr sz="90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938776" y="6086043"/>
            <a:ext cx="261429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900" spc="-6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900" spc="6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00" spc="-10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00" spc="10" dirty="0">
                <a:solidFill>
                  <a:srgbClr val="5F5F5F"/>
                </a:solidFill>
                <a:latin typeface="Verdana"/>
                <a:cs typeface="Verdana"/>
              </a:rPr>
              <a:t>но</a:t>
            </a:r>
            <a:r>
              <a:rPr sz="900" spc="2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, </a:t>
            </a:r>
            <a:r>
              <a:rPr sz="900" spc="-5" dirty="0">
                <a:solidFill>
                  <a:srgbClr val="5F5F5F"/>
                </a:solidFill>
                <a:latin typeface="Verdana"/>
                <a:cs typeface="Verdana"/>
              </a:rPr>
              <a:t>A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n</a:t>
            </a:r>
            <a:r>
              <a:rPr sz="900" spc="50" dirty="0">
                <a:solidFill>
                  <a:srgbClr val="5F5F5F"/>
                </a:solidFill>
                <a:latin typeface="Verdana"/>
                <a:cs typeface="Verdana"/>
              </a:rPr>
              <a:t>d</a:t>
            </a:r>
            <a:r>
              <a:rPr sz="900" spc="-114" dirty="0">
                <a:solidFill>
                  <a:srgbClr val="5F5F5F"/>
                </a:solidFill>
                <a:latin typeface="Verdana"/>
                <a:cs typeface="Verdana"/>
              </a:rPr>
              <a:t>r</a:t>
            </a:r>
            <a:r>
              <a:rPr sz="900" spc="-20" dirty="0">
                <a:solidFill>
                  <a:srgbClr val="5F5F5F"/>
                </a:solidFill>
                <a:latin typeface="Verdana"/>
                <a:cs typeface="Verdana"/>
              </a:rPr>
              <a:t>o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i</a:t>
            </a:r>
            <a:r>
              <a:rPr sz="900" spc="55" dirty="0">
                <a:solidFill>
                  <a:srgbClr val="5F5F5F"/>
                </a:solidFill>
                <a:latin typeface="Verdana"/>
                <a:cs typeface="Verdana"/>
              </a:rPr>
              <a:t>d</a:t>
            </a:r>
            <a:r>
              <a:rPr sz="900" spc="-3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149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5" dirty="0">
                <a:solidFill>
                  <a:srgbClr val="5F5F5F"/>
                </a:solidFill>
                <a:latin typeface="Verdana"/>
                <a:cs typeface="Verdana"/>
              </a:rPr>
              <a:t>ру</a:t>
            </a:r>
            <a:r>
              <a:rPr sz="900" spc="-10" dirty="0">
                <a:solidFill>
                  <a:srgbClr val="5F5F5F"/>
                </a:solidFill>
                <a:latin typeface="Verdana"/>
                <a:cs typeface="Verdana"/>
              </a:rPr>
              <a:t>бл</a:t>
            </a:r>
            <a:r>
              <a:rPr sz="90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900" spc="-40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60" dirty="0">
                <a:solidFill>
                  <a:srgbClr val="5F5F5F"/>
                </a:solidFill>
                <a:latin typeface="Verdana"/>
                <a:cs typeface="Verdana"/>
              </a:rPr>
              <a:t>I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O</a:t>
            </a:r>
            <a:r>
              <a:rPr sz="900" spc="-45" dirty="0">
                <a:solidFill>
                  <a:srgbClr val="5F5F5F"/>
                </a:solidFill>
                <a:latin typeface="Verdana"/>
                <a:cs typeface="Verdana"/>
              </a:rPr>
              <a:t>S</a:t>
            </a:r>
            <a:r>
              <a:rPr sz="9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229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5" dirty="0">
                <a:solidFill>
                  <a:srgbClr val="5F5F5F"/>
                </a:solidFill>
                <a:latin typeface="Verdana"/>
                <a:cs typeface="Verdana"/>
              </a:rPr>
              <a:t>ру</a:t>
            </a:r>
            <a:r>
              <a:rPr sz="900" spc="-10" dirty="0">
                <a:solidFill>
                  <a:srgbClr val="5F5F5F"/>
                </a:solidFill>
                <a:latin typeface="Verdana"/>
                <a:cs typeface="Verdana"/>
              </a:rPr>
              <a:t>бл</a:t>
            </a:r>
            <a:r>
              <a:rPr sz="90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endParaRPr sz="900">
              <a:latin typeface="Verdana"/>
              <a:cs typeface="Verdana"/>
            </a:endParaRPr>
          </a:p>
        </p:txBody>
      </p:sp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05556" y="2502407"/>
            <a:ext cx="1410995" cy="504444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019543" y="2395727"/>
            <a:ext cx="1575816" cy="1231392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42332" y="2395143"/>
            <a:ext cx="1945259" cy="1253312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546396" y="5428792"/>
            <a:ext cx="364540" cy="364540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546396" y="6001847"/>
            <a:ext cx="364540" cy="365942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546396" y="4779568"/>
            <a:ext cx="364540" cy="364540"/>
          </a:xfrm>
          <a:prstGeom prst="rect">
            <a:avLst/>
          </a:prstGeom>
        </p:spPr>
      </p:pic>
      <p:sp>
        <p:nvSpPr>
          <p:cNvPr id="23" name="object 23"/>
          <p:cNvSpPr txBox="1"/>
          <p:nvPr/>
        </p:nvSpPr>
        <p:spPr>
          <a:xfrm>
            <a:off x="5091176" y="6636603"/>
            <a:ext cx="3674745" cy="1339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*изображения</a:t>
            </a:r>
            <a:r>
              <a:rPr sz="7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90" dirty="0">
                <a:solidFill>
                  <a:srgbClr val="5F5F5F"/>
                </a:solidFill>
                <a:latin typeface="Verdana"/>
                <a:cs typeface="Verdana"/>
              </a:rPr>
              <a:t>взяты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0" dirty="0">
                <a:solidFill>
                  <a:srgbClr val="5F5F5F"/>
                </a:solidFill>
                <a:latin typeface="Verdana"/>
                <a:cs typeface="Verdana"/>
              </a:rPr>
              <a:t>из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dirty="0">
                <a:solidFill>
                  <a:srgbClr val="5F5F5F"/>
                </a:solidFill>
                <a:latin typeface="Verdana"/>
                <a:cs typeface="Verdana"/>
              </a:rPr>
              <a:t>официального</a:t>
            </a:r>
            <a:r>
              <a:rPr sz="700" spc="-1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" dirty="0">
                <a:solidFill>
                  <a:srgbClr val="5F5F5F"/>
                </a:solidFill>
                <a:latin typeface="Verdana"/>
                <a:cs typeface="Verdana"/>
              </a:rPr>
              <a:t>релиза</a:t>
            </a:r>
            <a:r>
              <a:rPr sz="7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приложения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10" dirty="0">
                <a:solidFill>
                  <a:srgbClr val="5F5F5F"/>
                </a:solidFill>
                <a:latin typeface="Verdana"/>
                <a:cs typeface="Verdana"/>
              </a:rPr>
              <a:t>на</a:t>
            </a:r>
            <a:r>
              <a:rPr sz="7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20" dirty="0">
                <a:solidFill>
                  <a:srgbClr val="5F5F5F"/>
                </a:solidFill>
                <a:latin typeface="Verdana"/>
                <a:cs typeface="Verdana"/>
              </a:rPr>
              <a:t>Google</a:t>
            </a:r>
            <a:r>
              <a:rPr sz="7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5" dirty="0">
                <a:solidFill>
                  <a:srgbClr val="5F5F5F"/>
                </a:solidFill>
                <a:latin typeface="Verdana"/>
                <a:cs typeface="Verdana"/>
              </a:rPr>
              <a:t>Play</a:t>
            </a:r>
            <a:r>
              <a:rPr sz="7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0" dirty="0">
                <a:solidFill>
                  <a:srgbClr val="5F5F5F"/>
                </a:solidFill>
                <a:latin typeface="Verdana"/>
                <a:cs typeface="Verdana"/>
              </a:rPr>
              <a:t>Market</a:t>
            </a:r>
            <a:endParaRPr sz="7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79114" y="1434210"/>
            <a:ext cx="198501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14" dirty="0"/>
              <a:t>SketchAr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35940" y="3329686"/>
            <a:ext cx="3780154" cy="939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spc="15" dirty="0">
                <a:solidFill>
                  <a:srgbClr val="5F5F5F"/>
                </a:solidFill>
                <a:latin typeface="Verdana"/>
                <a:cs typeface="Verdana"/>
              </a:rPr>
              <a:t>Данное 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приложение </a:t>
            </a:r>
            <a:r>
              <a:rPr sz="1000" spc="35" dirty="0">
                <a:solidFill>
                  <a:srgbClr val="5F5F5F"/>
                </a:solidFill>
                <a:latin typeface="Verdana"/>
                <a:cs typeface="Verdana"/>
              </a:rPr>
              <a:t>обещает 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научить </a:t>
            </a:r>
            <a:r>
              <a:rPr sz="1000" spc="20" dirty="0">
                <a:solidFill>
                  <a:srgbClr val="5F5F5F"/>
                </a:solidFill>
                <a:latin typeface="Verdana"/>
                <a:cs typeface="Verdana"/>
              </a:rPr>
              <a:t>вас 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рисовать, </a:t>
            </a: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00" spc="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000" spc="3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25" dirty="0">
                <a:solidFill>
                  <a:srgbClr val="5F5F5F"/>
                </a:solidFill>
                <a:latin typeface="Verdana"/>
                <a:cs typeface="Verdana"/>
              </a:rPr>
              <a:t>ец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5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00" spc="-16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вы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000" spc="5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000" spc="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2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-95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80" dirty="0">
                <a:solidFill>
                  <a:srgbClr val="5F5F5F"/>
                </a:solidFill>
                <a:latin typeface="Verdana"/>
                <a:cs typeface="Verdana"/>
              </a:rPr>
              <a:t>э</a:t>
            </a:r>
            <a:r>
              <a:rPr sz="1000" spc="10" dirty="0">
                <a:solidFill>
                  <a:srgbClr val="5F5F5F"/>
                </a:solidFill>
                <a:latin typeface="Verdana"/>
                <a:cs typeface="Verdana"/>
              </a:rPr>
              <a:t>ск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105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2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ст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50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00" spc="5" dirty="0">
                <a:solidFill>
                  <a:srgbClr val="5F5F5F"/>
                </a:solidFill>
                <a:latin typeface="Verdana"/>
                <a:cs typeface="Verdana"/>
              </a:rPr>
              <a:t>маги.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105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5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000" spc="35" dirty="0">
                <a:solidFill>
                  <a:srgbClr val="5F5F5F"/>
                </a:solidFill>
                <a:latin typeface="Verdana"/>
                <a:cs typeface="Verdana"/>
              </a:rPr>
              <a:t>ес</a:t>
            </a:r>
            <a:r>
              <a:rPr sz="1000" spc="2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00" spc="5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000" spc="7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00" spc="7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95" dirty="0">
                <a:solidFill>
                  <a:srgbClr val="5F5F5F"/>
                </a:solidFill>
                <a:latin typeface="Verdana"/>
                <a:cs typeface="Verdana"/>
              </a:rPr>
              <a:t>в  </a:t>
            </a:r>
            <a:r>
              <a:rPr sz="1000" spc="45" dirty="0">
                <a:solidFill>
                  <a:srgbClr val="5F5F5F"/>
                </a:solidFill>
                <a:latin typeface="Verdana"/>
                <a:cs typeface="Verdana"/>
              </a:rPr>
              <a:t>вам 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понадобится </a:t>
            </a: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зафиксированный </a:t>
            </a:r>
            <a:r>
              <a:rPr sz="1000" spc="15" dirty="0">
                <a:solidFill>
                  <a:srgbClr val="5F5F5F"/>
                </a:solidFill>
                <a:latin typeface="Verdana"/>
                <a:cs typeface="Verdana"/>
              </a:rPr>
              <a:t>на 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планшетке 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лист 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55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00" spc="125" dirty="0">
                <a:solidFill>
                  <a:srgbClr val="5F5F5F"/>
                </a:solidFill>
                <a:latin typeface="Verdana"/>
                <a:cs typeface="Verdana"/>
              </a:rPr>
              <a:t>ма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ги </a:t>
            </a:r>
            <a:r>
              <a:rPr sz="1000" spc="125" dirty="0">
                <a:solidFill>
                  <a:srgbClr val="5F5F5F"/>
                </a:solidFill>
                <a:latin typeface="Verdana"/>
                <a:cs typeface="Verdana"/>
              </a:rPr>
              <a:t>форм</a:t>
            </a:r>
            <a:r>
              <a:rPr sz="1000" spc="7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та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2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85" dirty="0">
                <a:solidFill>
                  <a:srgbClr val="5F5F5F"/>
                </a:solidFill>
                <a:latin typeface="Verdana"/>
                <a:cs typeface="Verdana"/>
              </a:rPr>
              <a:t>5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ил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114" dirty="0">
                <a:solidFill>
                  <a:srgbClr val="5F5F5F"/>
                </a:solidFill>
                <a:latin typeface="Verdana"/>
                <a:cs typeface="Verdana"/>
              </a:rPr>
              <a:t>4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9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000" spc="7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5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000" spc="7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35" dirty="0">
                <a:solidFill>
                  <a:srgbClr val="5F5F5F"/>
                </a:solidFill>
                <a:latin typeface="Verdana"/>
                <a:cs typeface="Verdana"/>
              </a:rPr>
              <a:t>да</a:t>
            </a:r>
            <a:r>
              <a:rPr sz="1000" spc="55" dirty="0">
                <a:solidFill>
                  <a:srgbClr val="5F5F5F"/>
                </a:solidFill>
                <a:latin typeface="Verdana"/>
                <a:cs typeface="Verdana"/>
              </a:rPr>
              <a:t>ш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00" spc="1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ил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же</a:t>
            </a: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ие,  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установленное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5" dirty="0">
                <a:solidFill>
                  <a:srgbClr val="5F5F5F"/>
                </a:solidFill>
                <a:latin typeface="Verdana"/>
                <a:cs typeface="Verdana"/>
              </a:rPr>
              <a:t>на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0" dirty="0">
                <a:solidFill>
                  <a:srgbClr val="5F5F5F"/>
                </a:solidFill>
                <a:latin typeface="Verdana"/>
                <a:cs typeface="Verdana"/>
              </a:rPr>
              <a:t>девайс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1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40" dirty="0">
                <a:solidFill>
                  <a:srgbClr val="5F5F5F"/>
                </a:solidFill>
                <a:latin typeface="Verdana"/>
                <a:cs typeface="Verdana"/>
              </a:rPr>
              <a:t>камерой</a:t>
            </a:r>
            <a:r>
              <a:rPr sz="10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5F5F5F"/>
                </a:solidFill>
                <a:latin typeface="Verdana"/>
                <a:cs typeface="Verdana"/>
              </a:rPr>
              <a:t>(телефон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или</a:t>
            </a:r>
            <a:endParaRPr sz="10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таблетка).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4447159"/>
            <a:ext cx="3663315" cy="787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3114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5F5F5F"/>
                </a:solidFill>
                <a:latin typeface="Verdana"/>
                <a:cs typeface="Verdana"/>
              </a:rPr>
              <a:t>На 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листе </a:t>
            </a:r>
            <a:r>
              <a:rPr sz="1000" spc="20" dirty="0">
                <a:solidFill>
                  <a:srgbClr val="5F5F5F"/>
                </a:solidFill>
                <a:latin typeface="Verdana"/>
                <a:cs typeface="Verdana"/>
              </a:rPr>
              <a:t>необходимо 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наметить </a:t>
            </a:r>
            <a:r>
              <a:rPr sz="1000" spc="-40" dirty="0">
                <a:solidFill>
                  <a:srgbClr val="5F5F5F"/>
                </a:solidFill>
                <a:latin typeface="Verdana"/>
                <a:cs typeface="Verdana"/>
              </a:rPr>
              <a:t>контрольные 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точки, 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считываемые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0" dirty="0">
                <a:solidFill>
                  <a:srgbClr val="5F5F5F"/>
                </a:solidFill>
                <a:latin typeface="Verdana"/>
                <a:cs typeface="Verdana"/>
              </a:rPr>
              <a:t>приложением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85" dirty="0">
                <a:solidFill>
                  <a:srgbClr val="5F5F5F"/>
                </a:solidFill>
                <a:latin typeface="Verdana"/>
                <a:cs typeface="Verdana"/>
              </a:rPr>
              <a:t>для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25" dirty="0">
                <a:solidFill>
                  <a:srgbClr val="5F5F5F"/>
                </a:solidFill>
                <a:latin typeface="Verdana"/>
                <a:cs typeface="Verdana"/>
              </a:rPr>
              <a:t>подбора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65" dirty="0">
                <a:solidFill>
                  <a:srgbClr val="5F5F5F"/>
                </a:solidFill>
                <a:latin typeface="Verdana"/>
                <a:cs typeface="Verdana"/>
              </a:rPr>
              <a:t>масштаба </a:t>
            </a:r>
            <a:r>
              <a:rPr sz="1000" spc="-33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эскиза.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По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факту,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приложение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5" dirty="0">
                <a:solidFill>
                  <a:srgbClr val="5F5F5F"/>
                </a:solidFill>
                <a:latin typeface="Verdana"/>
                <a:cs typeface="Verdana"/>
              </a:rPr>
              <a:t>работает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довольно</a:t>
            </a:r>
            <a:endParaRPr sz="10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стабильно,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5F5F5F"/>
                </a:solidFill>
                <a:latin typeface="Verdana"/>
                <a:cs typeface="Verdana"/>
              </a:rPr>
              <a:t>но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лично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70" dirty="0">
                <a:solidFill>
                  <a:srgbClr val="5F5F5F"/>
                </a:solidFill>
                <a:latin typeface="Verdana"/>
                <a:cs typeface="Verdana"/>
              </a:rPr>
              <a:t>нам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было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5F5F5F"/>
                </a:solidFill>
                <a:latin typeface="Verdana"/>
                <a:cs typeface="Verdana"/>
              </a:rPr>
              <a:t>неудобно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держать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одной </a:t>
            </a:r>
            <a:r>
              <a:rPr sz="1000" spc="-3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рукой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5" dirty="0">
                <a:solidFill>
                  <a:srgbClr val="5F5F5F"/>
                </a:solidFill>
                <a:latin typeface="Verdana"/>
                <a:cs typeface="Verdana"/>
              </a:rPr>
              <a:t>телефон,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7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второй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пытаться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обвести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рисунок.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5413628"/>
            <a:ext cx="371602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Приложение 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развивается и регулярно </a:t>
            </a:r>
            <a:r>
              <a:rPr sz="1000" spc="-40" dirty="0">
                <a:solidFill>
                  <a:srgbClr val="5F5F5F"/>
                </a:solidFill>
                <a:latin typeface="Verdana"/>
                <a:cs typeface="Verdana"/>
              </a:rPr>
              <a:t>обновляется. 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Насколько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0" dirty="0">
                <a:solidFill>
                  <a:srgbClr val="5F5F5F"/>
                </a:solidFill>
                <a:latin typeface="Verdana"/>
                <a:cs typeface="Verdana"/>
              </a:rPr>
              <a:t>оно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5" dirty="0">
                <a:solidFill>
                  <a:srgbClr val="5F5F5F"/>
                </a:solidFill>
                <a:latin typeface="Verdana"/>
                <a:cs typeface="Verdana"/>
              </a:rPr>
              <a:t>помогает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научиться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рисовать,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25" dirty="0">
                <a:solidFill>
                  <a:srgbClr val="5F5F5F"/>
                </a:solidFill>
                <a:latin typeface="Verdana"/>
                <a:cs typeface="Verdana"/>
              </a:rPr>
              <a:t>мы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оценить </a:t>
            </a:r>
            <a:r>
              <a:rPr sz="1000" spc="-3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5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1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00" spc="114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00" spc="9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гли,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9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9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000" spc="7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9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85" dirty="0">
                <a:solidFill>
                  <a:srgbClr val="5F5F5F"/>
                </a:solidFill>
                <a:latin typeface="Verdana"/>
                <a:cs typeface="Verdana"/>
              </a:rPr>
              <a:t>э</a:t>
            </a: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те</a:t>
            </a:r>
            <a:r>
              <a:rPr sz="1000" spc="11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ти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0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-10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9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55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000" spc="-130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л 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25" dirty="0">
                <a:solidFill>
                  <a:srgbClr val="5F5F5F"/>
                </a:solidFill>
                <a:latin typeface="Verdana"/>
                <a:cs typeface="Verdana"/>
              </a:rPr>
              <a:t>ед</a:t>
            </a:r>
            <a:r>
              <a:rPr sz="1000" spc="1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11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40" dirty="0">
                <a:solidFill>
                  <a:srgbClr val="5F5F5F"/>
                </a:solidFill>
                <a:latin typeface="Verdana"/>
                <a:cs typeface="Verdana"/>
              </a:rPr>
              <a:t>точно  </a:t>
            </a: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долгим.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46650" y="4193540"/>
            <a:ext cx="3555365" cy="727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80670">
              <a:lnSpc>
                <a:spcPct val="100000"/>
              </a:lnSpc>
              <a:spcBef>
                <a:spcPts val="100"/>
              </a:spcBef>
            </a:pPr>
            <a:r>
              <a:rPr sz="1150" spc="-25" dirty="0">
                <a:solidFill>
                  <a:srgbClr val="5F5F5F"/>
                </a:solidFill>
                <a:latin typeface="Verdana"/>
                <a:cs typeface="Verdana"/>
              </a:rPr>
              <a:t>Большой выбор </a:t>
            </a:r>
            <a:r>
              <a:rPr sz="1150" spc="-20" dirty="0">
                <a:solidFill>
                  <a:srgbClr val="5F5F5F"/>
                </a:solidFill>
                <a:latin typeface="Verdana"/>
                <a:cs typeface="Verdana"/>
              </a:rPr>
              <a:t>эскизов </a:t>
            </a:r>
            <a:r>
              <a:rPr sz="1150" spc="-30" dirty="0">
                <a:solidFill>
                  <a:srgbClr val="5F5F5F"/>
                </a:solidFill>
                <a:latin typeface="Verdana"/>
                <a:cs typeface="Verdana"/>
              </a:rPr>
              <a:t>и </a:t>
            </a:r>
            <a:r>
              <a:rPr sz="1150" spc="-45" dirty="0">
                <a:solidFill>
                  <a:srgbClr val="5F5F5F"/>
                </a:solidFill>
                <a:latin typeface="Verdana"/>
                <a:cs typeface="Verdana"/>
              </a:rPr>
              <a:t>наглядность </a:t>
            </a:r>
            <a:r>
              <a:rPr sz="1150" spc="-40" dirty="0">
                <a:solidFill>
                  <a:srgbClr val="5F5F5F"/>
                </a:solidFill>
                <a:latin typeface="Verdana"/>
                <a:cs typeface="Verdana"/>
              </a:rPr>
              <a:t> результата. </a:t>
            </a:r>
            <a:r>
              <a:rPr sz="1150" spc="20" dirty="0">
                <a:solidFill>
                  <a:srgbClr val="5F5F5F"/>
                </a:solidFill>
                <a:latin typeface="Verdana"/>
                <a:cs typeface="Verdana"/>
              </a:rPr>
              <a:t>Можно </a:t>
            </a:r>
            <a:r>
              <a:rPr sz="1150" spc="-40" dirty="0">
                <a:solidFill>
                  <a:srgbClr val="5F5F5F"/>
                </a:solidFill>
                <a:latin typeface="Verdana"/>
                <a:cs typeface="Verdana"/>
              </a:rPr>
              <a:t>загружать </a:t>
            </a:r>
            <a:r>
              <a:rPr sz="1150" spc="-5" dirty="0">
                <a:solidFill>
                  <a:srgbClr val="5F5F5F"/>
                </a:solidFill>
                <a:latin typeface="Verdana"/>
                <a:cs typeface="Verdana"/>
              </a:rPr>
              <a:t>собственные </a:t>
            </a:r>
            <a:r>
              <a:rPr sz="11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35" dirty="0">
                <a:solidFill>
                  <a:srgbClr val="5F5F5F"/>
                </a:solidFill>
                <a:latin typeface="Verdana"/>
                <a:cs typeface="Verdana"/>
              </a:rPr>
              <a:t>из</a:t>
            </a:r>
            <a:r>
              <a:rPr sz="1150" spc="-3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50" spc="65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150" spc="5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150" spc="9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50" spc="-5" dirty="0">
                <a:solidFill>
                  <a:srgbClr val="5F5F5F"/>
                </a:solidFill>
                <a:latin typeface="Verdana"/>
                <a:cs typeface="Verdana"/>
              </a:rPr>
              <a:t>же</a:t>
            </a:r>
            <a:r>
              <a:rPr sz="1150" spc="-1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50" spc="-11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50" spc="-10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15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5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50" spc="65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150" spc="5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150" spc="9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50" spc="10" dirty="0">
                <a:solidFill>
                  <a:srgbClr val="5F5F5F"/>
                </a:solidFill>
                <a:latin typeface="Verdana"/>
                <a:cs typeface="Verdana"/>
              </a:rPr>
              <a:t>бат</a:t>
            </a:r>
            <a:r>
              <a:rPr sz="1150" spc="-150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150" spc="-25" dirty="0">
                <a:solidFill>
                  <a:srgbClr val="5F5F5F"/>
                </a:solidFill>
                <a:latin typeface="Verdana"/>
                <a:cs typeface="Verdana"/>
              </a:rPr>
              <a:t>ва</a:t>
            </a:r>
            <a:r>
              <a:rPr sz="1150" spc="-125" dirty="0">
                <a:solidFill>
                  <a:srgbClr val="5F5F5F"/>
                </a:solidFill>
                <a:latin typeface="Verdana"/>
                <a:cs typeface="Verdana"/>
              </a:rPr>
              <a:t>ть</a:t>
            </a:r>
            <a:r>
              <a:rPr sz="115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8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50" spc="-75" dirty="0">
                <a:solidFill>
                  <a:srgbClr val="5F5F5F"/>
                </a:solidFill>
                <a:latin typeface="Verdana"/>
                <a:cs typeface="Verdana"/>
              </a:rPr>
              <a:t>х</a:t>
            </a:r>
            <a:r>
              <a:rPr sz="115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15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15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110" dirty="0">
                <a:solidFill>
                  <a:srgbClr val="5F5F5F"/>
                </a:solidFill>
                <a:latin typeface="Verdana"/>
                <a:cs typeface="Verdana"/>
              </a:rPr>
              <a:t>э</a:t>
            </a:r>
            <a:r>
              <a:rPr sz="1150" spc="10" dirty="0">
                <a:solidFill>
                  <a:srgbClr val="5F5F5F"/>
                </a:solidFill>
                <a:latin typeface="Verdana"/>
                <a:cs typeface="Verdana"/>
              </a:rPr>
              <a:t>ск</a:t>
            </a:r>
            <a:r>
              <a:rPr sz="1150" spc="-70" dirty="0">
                <a:solidFill>
                  <a:srgbClr val="5F5F5F"/>
                </a:solidFill>
                <a:latin typeface="Verdana"/>
                <a:cs typeface="Verdana"/>
              </a:rPr>
              <a:t>изн</a:t>
            </a:r>
            <a:r>
              <a:rPr sz="1150" spc="-7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150" spc="-5" dirty="0">
                <a:solidFill>
                  <a:srgbClr val="5F5F5F"/>
                </a:solidFill>
                <a:latin typeface="Verdana"/>
                <a:cs typeface="Verdana"/>
              </a:rPr>
              <a:t>ю</a:t>
            </a:r>
            <a:endParaRPr sz="11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150" spc="-70" dirty="0">
                <a:solidFill>
                  <a:srgbClr val="5F5F5F"/>
                </a:solidFill>
                <a:latin typeface="Verdana"/>
                <a:cs typeface="Verdana"/>
              </a:rPr>
              <a:t>технику.</a:t>
            </a:r>
            <a:r>
              <a:rPr sz="115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40" dirty="0">
                <a:solidFill>
                  <a:srgbClr val="5F5F5F"/>
                </a:solidFill>
                <a:latin typeface="Verdana"/>
                <a:cs typeface="Verdana"/>
              </a:rPr>
              <a:t>Подходит</a:t>
            </a:r>
            <a:r>
              <a:rPr sz="115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5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95" dirty="0">
                <a:solidFill>
                  <a:srgbClr val="5F5F5F"/>
                </a:solidFill>
                <a:latin typeface="Verdana"/>
                <a:cs typeface="Verdana"/>
              </a:rPr>
              <a:t>для</a:t>
            </a:r>
            <a:r>
              <a:rPr sz="11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5" dirty="0">
                <a:solidFill>
                  <a:srgbClr val="5F5F5F"/>
                </a:solidFill>
                <a:latin typeface="Verdana"/>
                <a:cs typeface="Verdana"/>
              </a:rPr>
              <a:t>правшей,</a:t>
            </a:r>
            <a:r>
              <a:rPr sz="115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5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95" dirty="0">
                <a:solidFill>
                  <a:srgbClr val="5F5F5F"/>
                </a:solidFill>
                <a:latin typeface="Verdana"/>
                <a:cs typeface="Verdana"/>
              </a:rPr>
              <a:t>для</a:t>
            </a:r>
            <a:r>
              <a:rPr sz="11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25" dirty="0">
                <a:solidFill>
                  <a:srgbClr val="5F5F5F"/>
                </a:solidFill>
                <a:latin typeface="Verdana"/>
                <a:cs typeface="Verdana"/>
              </a:rPr>
              <a:t>левшей.</a:t>
            </a:r>
            <a:endParaRPr sz="115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46650" y="5139944"/>
            <a:ext cx="3620770" cy="9023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spc="-8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50" spc="6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5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25" dirty="0">
                <a:solidFill>
                  <a:srgbClr val="5F5F5F"/>
                </a:solidFill>
                <a:latin typeface="Verdana"/>
                <a:cs typeface="Verdana"/>
              </a:rPr>
              <a:t>оче</a:t>
            </a:r>
            <a:r>
              <a:rPr sz="1150" spc="-3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50" spc="-114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115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7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150" spc="10" dirty="0">
                <a:solidFill>
                  <a:srgbClr val="5F5F5F"/>
                </a:solidFill>
                <a:latin typeface="Verdana"/>
                <a:cs typeface="Verdana"/>
              </a:rPr>
              <a:t>доб</a:t>
            </a:r>
            <a:r>
              <a:rPr sz="1150" spc="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5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5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5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150" spc="9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50" spc="20" dirty="0">
                <a:solidFill>
                  <a:srgbClr val="5F5F5F"/>
                </a:solidFill>
                <a:latin typeface="Verdana"/>
                <a:cs typeface="Verdana"/>
              </a:rPr>
              <a:t>бот</a:t>
            </a:r>
            <a:r>
              <a:rPr sz="1150" spc="2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50" spc="-114" dirty="0">
                <a:solidFill>
                  <a:srgbClr val="5F5F5F"/>
                </a:solidFill>
                <a:latin typeface="Verdana"/>
                <a:cs typeface="Verdana"/>
              </a:rPr>
              <a:t>ть, </a:t>
            </a:r>
            <a:r>
              <a:rPr sz="1150" spc="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150" spc="1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50" spc="5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150" spc="30" dirty="0">
                <a:solidFill>
                  <a:srgbClr val="5F5F5F"/>
                </a:solidFill>
                <a:latin typeface="Verdana"/>
                <a:cs typeface="Verdana"/>
              </a:rPr>
              <a:t>жа</a:t>
            </a:r>
            <a:r>
              <a:rPr sz="115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5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150" spc="25" dirty="0">
                <a:solidFill>
                  <a:srgbClr val="5F5F5F"/>
                </a:solidFill>
                <a:latin typeface="Verdana"/>
                <a:cs typeface="Verdana"/>
              </a:rPr>
              <a:t>осто</a:t>
            </a:r>
            <a:r>
              <a:rPr sz="1150" spc="-90" dirty="0">
                <a:solidFill>
                  <a:srgbClr val="5F5F5F"/>
                </a:solidFill>
                <a:latin typeface="Verdana"/>
                <a:cs typeface="Verdana"/>
              </a:rPr>
              <a:t>ян</a:t>
            </a:r>
            <a:r>
              <a:rPr sz="1150" spc="-10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5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endParaRPr sz="11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150" spc="-45" dirty="0">
                <a:solidFill>
                  <a:srgbClr val="5F5F5F"/>
                </a:solidFill>
                <a:latin typeface="Verdana"/>
                <a:cs typeface="Verdana"/>
              </a:rPr>
              <a:t>те</a:t>
            </a:r>
            <a:r>
              <a:rPr sz="1150" spc="-6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150" spc="5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50" spc="95" dirty="0">
                <a:solidFill>
                  <a:srgbClr val="5F5F5F"/>
                </a:solidFill>
                <a:latin typeface="Verdana"/>
                <a:cs typeface="Verdana"/>
              </a:rPr>
              <a:t>фо</a:t>
            </a:r>
            <a:r>
              <a:rPr sz="1150" spc="8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5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15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15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50" spc="55" dirty="0">
                <a:solidFill>
                  <a:srgbClr val="5F5F5F"/>
                </a:solidFill>
                <a:latin typeface="Verdana"/>
                <a:cs typeface="Verdana"/>
              </a:rPr>
              <a:t>ер</a:t>
            </a:r>
            <a:r>
              <a:rPr sz="1150" spc="9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50" dirty="0">
                <a:solidFill>
                  <a:srgbClr val="5F5F5F"/>
                </a:solidFill>
                <a:latin typeface="Verdana"/>
                <a:cs typeface="Verdana"/>
              </a:rPr>
              <a:t>боч</a:t>
            </a:r>
            <a:r>
              <a:rPr sz="1150" spc="-1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50" spc="-30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15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5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150" spc="-7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150" spc="-20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150" spc="-3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50" spc="-100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15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45" dirty="0">
                <a:solidFill>
                  <a:srgbClr val="5F5F5F"/>
                </a:solidFill>
                <a:latin typeface="Verdana"/>
                <a:cs typeface="Verdana"/>
              </a:rPr>
              <a:t>ин</a:t>
            </a:r>
            <a:r>
              <a:rPr sz="1150" spc="-35" dirty="0">
                <a:solidFill>
                  <a:srgbClr val="5F5F5F"/>
                </a:solidFill>
                <a:latin typeface="Verdana"/>
                <a:cs typeface="Verdana"/>
              </a:rPr>
              <a:t>ог</a:t>
            </a:r>
            <a:r>
              <a:rPr sz="1150" spc="35" dirty="0">
                <a:solidFill>
                  <a:srgbClr val="5F5F5F"/>
                </a:solidFill>
                <a:latin typeface="Verdana"/>
                <a:cs typeface="Verdana"/>
              </a:rPr>
              <a:t>да</a:t>
            </a:r>
            <a:r>
              <a:rPr sz="115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5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150" spc="5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150" spc="-60" dirty="0">
                <a:solidFill>
                  <a:srgbClr val="5F5F5F"/>
                </a:solidFill>
                <a:latin typeface="Verdana"/>
                <a:cs typeface="Verdana"/>
              </a:rPr>
              <a:t>ил</a:t>
            </a:r>
            <a:r>
              <a:rPr sz="1150" spc="10" dirty="0">
                <a:solidFill>
                  <a:srgbClr val="5F5F5F"/>
                </a:solidFill>
                <a:latin typeface="Verdana"/>
                <a:cs typeface="Verdana"/>
              </a:rPr>
              <a:t>ож</a:t>
            </a:r>
            <a:r>
              <a:rPr sz="1150" spc="5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50" spc="-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50" spc="10" dirty="0">
                <a:solidFill>
                  <a:srgbClr val="5F5F5F"/>
                </a:solidFill>
                <a:latin typeface="Verdana"/>
                <a:cs typeface="Verdana"/>
              </a:rPr>
              <a:t>ие</a:t>
            </a:r>
            <a:endParaRPr sz="1150">
              <a:latin typeface="Verdana"/>
              <a:cs typeface="Verdana"/>
            </a:endParaRPr>
          </a:p>
          <a:p>
            <a:pPr marL="12700" marR="222250">
              <a:lnSpc>
                <a:spcPct val="100000"/>
              </a:lnSpc>
            </a:pPr>
            <a:r>
              <a:rPr sz="1150" spc="2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50" spc="2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150" spc="5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50" spc="-45" dirty="0">
                <a:solidFill>
                  <a:srgbClr val="5F5F5F"/>
                </a:solidFill>
                <a:latin typeface="Verdana"/>
                <a:cs typeface="Verdana"/>
              </a:rPr>
              <a:t>гка</a:t>
            </a:r>
            <a:r>
              <a:rPr sz="115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5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150" spc="5" dirty="0">
                <a:solidFill>
                  <a:srgbClr val="5F5F5F"/>
                </a:solidFill>
                <a:latin typeface="Verdana"/>
                <a:cs typeface="Verdana"/>
              </a:rPr>
              <a:t>одто</a:t>
            </a:r>
            <a:r>
              <a:rPr sz="1150" spc="-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150" spc="20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150" spc="9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50" spc="-10" dirty="0">
                <a:solidFill>
                  <a:srgbClr val="5F5F5F"/>
                </a:solidFill>
                <a:latin typeface="Verdana"/>
                <a:cs typeface="Verdana"/>
              </a:rPr>
              <a:t>жива</a:t>
            </a:r>
            <a:r>
              <a:rPr sz="1150" spc="-2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50" spc="-114" dirty="0">
                <a:solidFill>
                  <a:srgbClr val="5F5F5F"/>
                </a:solidFill>
                <a:latin typeface="Verdana"/>
                <a:cs typeface="Verdana"/>
              </a:rPr>
              <a:t>т,</a:t>
            </a:r>
            <a:r>
              <a:rPr sz="115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9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5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4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5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50" dirty="0">
                <a:solidFill>
                  <a:srgbClr val="5F5F5F"/>
                </a:solidFill>
                <a:latin typeface="Verdana"/>
                <a:cs typeface="Verdana"/>
              </a:rPr>
              <a:t>огда</a:t>
            </a:r>
            <a:r>
              <a:rPr sz="115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3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150" spc="-4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50" spc="6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150" spc="-6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150" spc="-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50" spc="-105" dirty="0">
                <a:solidFill>
                  <a:srgbClr val="5F5F5F"/>
                </a:solidFill>
                <a:latin typeface="Verdana"/>
                <a:cs typeface="Verdana"/>
              </a:rPr>
              <a:t>т  </a:t>
            </a:r>
            <a:r>
              <a:rPr sz="1150" spc="204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150" spc="9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50" spc="25" dirty="0">
                <a:solidFill>
                  <a:srgbClr val="5F5F5F"/>
                </a:solidFill>
                <a:latin typeface="Verdana"/>
                <a:cs typeface="Verdana"/>
              </a:rPr>
              <a:t>сшт</a:t>
            </a:r>
            <a:r>
              <a:rPr sz="1150" spc="9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50" spc="60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15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35" dirty="0">
                <a:solidFill>
                  <a:srgbClr val="5F5F5F"/>
                </a:solidFill>
                <a:latin typeface="Verdana"/>
                <a:cs typeface="Verdana"/>
              </a:rPr>
              <a:t>из</a:t>
            </a:r>
            <a:r>
              <a:rPr sz="1150" spc="-3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50" spc="65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150" spc="5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150" spc="9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50" spc="-5" dirty="0">
                <a:solidFill>
                  <a:srgbClr val="5F5F5F"/>
                </a:solidFill>
                <a:latin typeface="Verdana"/>
                <a:cs typeface="Verdana"/>
              </a:rPr>
              <a:t>же</a:t>
            </a:r>
            <a:r>
              <a:rPr sz="1150" spc="-1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50" spc="1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50" spc="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50" spc="-100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15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85" dirty="0">
                <a:solidFill>
                  <a:srgbClr val="5F5F5F"/>
                </a:solidFill>
                <a:latin typeface="Verdana"/>
                <a:cs typeface="Verdana"/>
              </a:rPr>
              <a:t>что</a:t>
            </a:r>
            <a:r>
              <a:rPr sz="115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204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150" spc="10" dirty="0">
                <a:solidFill>
                  <a:srgbClr val="5F5F5F"/>
                </a:solidFill>
                <a:latin typeface="Verdana"/>
                <a:cs typeface="Verdana"/>
              </a:rPr>
              <a:t>ож</a:t>
            </a:r>
            <a:r>
              <a:rPr sz="1150" spc="5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50" spc="-13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15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50" spc="5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50" spc="-130" dirty="0">
                <a:solidFill>
                  <a:srgbClr val="5F5F5F"/>
                </a:solidFill>
                <a:latin typeface="Verdana"/>
                <a:cs typeface="Verdana"/>
              </a:rPr>
              <a:t>г</a:t>
            </a:r>
            <a:r>
              <a:rPr sz="1150" spc="9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50" spc="-55" dirty="0">
                <a:solidFill>
                  <a:srgbClr val="5F5F5F"/>
                </a:solidFill>
                <a:latin typeface="Verdana"/>
                <a:cs typeface="Verdana"/>
              </a:rPr>
              <a:t>тивно  </a:t>
            </a:r>
            <a:r>
              <a:rPr sz="1150" spc="10" dirty="0">
                <a:solidFill>
                  <a:srgbClr val="5F5F5F"/>
                </a:solidFill>
                <a:latin typeface="Verdana"/>
                <a:cs typeface="Verdana"/>
              </a:rPr>
              <a:t>ск</a:t>
            </a:r>
            <a:r>
              <a:rPr sz="1150" spc="9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50" spc="-12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150" spc="9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50" spc="-75" dirty="0">
                <a:solidFill>
                  <a:srgbClr val="5F5F5F"/>
                </a:solidFill>
                <a:latin typeface="Verdana"/>
                <a:cs typeface="Verdana"/>
              </a:rPr>
              <a:t>ться</a:t>
            </a:r>
            <a:r>
              <a:rPr sz="115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50" spc="9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5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-65" dirty="0">
                <a:solidFill>
                  <a:srgbClr val="5F5F5F"/>
                </a:solidFill>
                <a:latin typeface="Verdana"/>
                <a:cs typeface="Verdana"/>
              </a:rPr>
              <a:t>ито</a:t>
            </a:r>
            <a:r>
              <a:rPr sz="1150" spc="-45" dirty="0">
                <a:solidFill>
                  <a:srgbClr val="5F5F5F"/>
                </a:solidFill>
                <a:latin typeface="Verdana"/>
                <a:cs typeface="Verdana"/>
              </a:rPr>
              <a:t>г</a:t>
            </a:r>
            <a:r>
              <a:rPr sz="1150" spc="-15" dirty="0">
                <a:solidFill>
                  <a:srgbClr val="5F5F5F"/>
                </a:solidFill>
                <a:latin typeface="Verdana"/>
                <a:cs typeface="Verdana"/>
              </a:rPr>
              <a:t>ово</a:t>
            </a:r>
            <a:r>
              <a:rPr sz="1150" spc="21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1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50" spc="55" dirty="0">
                <a:solidFill>
                  <a:srgbClr val="5F5F5F"/>
                </a:solidFill>
                <a:latin typeface="Verdana"/>
                <a:cs typeface="Verdana"/>
              </a:rPr>
              <a:t>ре</a:t>
            </a:r>
            <a:r>
              <a:rPr sz="1150" spc="-12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150" spc="-7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150" spc="-100" dirty="0">
                <a:solidFill>
                  <a:srgbClr val="5F5F5F"/>
                </a:solidFill>
                <a:latin typeface="Verdana"/>
                <a:cs typeface="Verdana"/>
              </a:rPr>
              <a:t>ль</a:t>
            </a:r>
            <a:r>
              <a:rPr sz="1150" spc="-15" dirty="0">
                <a:solidFill>
                  <a:srgbClr val="5F5F5F"/>
                </a:solidFill>
                <a:latin typeface="Verdana"/>
                <a:cs typeface="Verdana"/>
              </a:rPr>
              <a:t>та</a:t>
            </a:r>
            <a:r>
              <a:rPr sz="1150" spc="-60" dirty="0">
                <a:solidFill>
                  <a:srgbClr val="5F5F5F"/>
                </a:solidFill>
                <a:latin typeface="Verdana"/>
                <a:cs typeface="Verdana"/>
              </a:rPr>
              <a:t>те.</a:t>
            </a:r>
            <a:endParaRPr sz="115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46650" y="6261912"/>
            <a:ext cx="90106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spc="-35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150" spc="-4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50" spc="35" dirty="0">
                <a:solidFill>
                  <a:srgbClr val="5F5F5F"/>
                </a:solidFill>
                <a:latin typeface="Verdana"/>
                <a:cs typeface="Verdana"/>
              </a:rPr>
              <a:t>сп</a:t>
            </a:r>
            <a:r>
              <a:rPr sz="1150" spc="-45" dirty="0">
                <a:solidFill>
                  <a:srgbClr val="5F5F5F"/>
                </a:solidFill>
                <a:latin typeface="Verdana"/>
                <a:cs typeface="Verdana"/>
              </a:rPr>
              <a:t>ла</a:t>
            </a:r>
            <a:r>
              <a:rPr sz="1150" spc="-3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150" spc="-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50" spc="60" dirty="0">
                <a:solidFill>
                  <a:srgbClr val="5F5F5F"/>
                </a:solidFill>
                <a:latin typeface="Verdana"/>
                <a:cs typeface="Verdana"/>
              </a:rPr>
              <a:t>ое</a:t>
            </a:r>
            <a:endParaRPr sz="115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575175" y="6637121"/>
            <a:ext cx="436816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-5" dirty="0">
                <a:solidFill>
                  <a:srgbClr val="5F5F5F"/>
                </a:solidFill>
                <a:latin typeface="Verdana"/>
                <a:cs typeface="Verdana"/>
              </a:rPr>
              <a:t>*изображения</a:t>
            </a:r>
            <a:r>
              <a:rPr sz="800" spc="-3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5F5F5F"/>
                </a:solidFill>
                <a:latin typeface="Verdana"/>
                <a:cs typeface="Verdana"/>
              </a:rPr>
              <a:t>взяты</a:t>
            </a:r>
            <a:r>
              <a:rPr sz="800" spc="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800" spc="-5" dirty="0">
                <a:solidFill>
                  <a:srgbClr val="5F5F5F"/>
                </a:solidFill>
                <a:latin typeface="Verdana"/>
                <a:cs typeface="Verdana"/>
              </a:rPr>
              <a:t>из</a:t>
            </a:r>
            <a:r>
              <a:rPr sz="800" spc="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5F5F5F"/>
                </a:solidFill>
                <a:latin typeface="Verdana"/>
                <a:cs typeface="Verdana"/>
              </a:rPr>
              <a:t>официального</a:t>
            </a:r>
            <a:r>
              <a:rPr sz="8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5F5F5F"/>
                </a:solidFill>
                <a:latin typeface="Verdana"/>
                <a:cs typeface="Verdana"/>
              </a:rPr>
              <a:t>релиза</a:t>
            </a:r>
            <a:r>
              <a:rPr sz="800" spc="-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5F5F5F"/>
                </a:solidFill>
                <a:latin typeface="Verdana"/>
                <a:cs typeface="Verdana"/>
              </a:rPr>
              <a:t>приложения</a:t>
            </a:r>
            <a:r>
              <a:rPr sz="8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5F5F5F"/>
                </a:solidFill>
                <a:latin typeface="Verdana"/>
                <a:cs typeface="Verdana"/>
              </a:rPr>
              <a:t>на</a:t>
            </a:r>
            <a:r>
              <a:rPr sz="800" spc="1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5F5F5F"/>
                </a:solidFill>
                <a:latin typeface="Verdana"/>
                <a:cs typeface="Verdana"/>
              </a:rPr>
              <a:t>Google</a:t>
            </a:r>
            <a:r>
              <a:rPr sz="800" spc="-5" dirty="0">
                <a:solidFill>
                  <a:srgbClr val="5F5F5F"/>
                </a:solidFill>
                <a:latin typeface="Verdana"/>
                <a:cs typeface="Verdana"/>
              </a:rPr>
              <a:t> Play</a:t>
            </a:r>
            <a:r>
              <a:rPr sz="800" spc="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800" spc="-5" dirty="0">
                <a:solidFill>
                  <a:srgbClr val="5F5F5F"/>
                </a:solidFill>
                <a:latin typeface="Verdana"/>
                <a:cs typeface="Verdana"/>
              </a:rPr>
              <a:t>Market</a:t>
            </a:r>
            <a:endParaRPr sz="800">
              <a:latin typeface="Verdana"/>
              <a:cs typeface="Verdana"/>
            </a:endParaRP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05556" y="2502407"/>
            <a:ext cx="1410995" cy="50444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82852" y="2526817"/>
            <a:ext cx="1453896" cy="484733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55153" y="2330195"/>
            <a:ext cx="684609" cy="847343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936235" y="2196083"/>
            <a:ext cx="1039367" cy="1850136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571231" y="2205227"/>
            <a:ext cx="1048512" cy="1868424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256020" y="2196083"/>
            <a:ext cx="1033272" cy="1836420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477847" y="5405902"/>
            <a:ext cx="365942" cy="363138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477847" y="6184696"/>
            <a:ext cx="365942" cy="364540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477847" y="4394027"/>
            <a:ext cx="365942" cy="36594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1116" y="3994704"/>
            <a:ext cx="3596004" cy="1071880"/>
          </a:xfrm>
          <a:prstGeom prst="rect">
            <a:avLst/>
          </a:prstGeom>
        </p:spPr>
        <p:txBody>
          <a:bodyPr vert="horz" wrap="square" lIns="0" tIns="571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0"/>
              </a:spcBef>
            </a:pPr>
            <a:r>
              <a:rPr sz="2000" spc="-80" dirty="0">
                <a:solidFill>
                  <a:srgbClr val="5F5F5F"/>
                </a:solidFill>
                <a:latin typeface="Verdana"/>
                <a:cs typeface="Verdana"/>
              </a:rPr>
              <a:t>Част</a:t>
            </a:r>
            <a:r>
              <a:rPr sz="2000" spc="-75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2000" spc="-1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2000" spc="-165" dirty="0">
                <a:solidFill>
                  <a:srgbClr val="5F5F5F"/>
                </a:solidFill>
                <a:latin typeface="Verdana"/>
                <a:cs typeface="Verdana"/>
              </a:rPr>
              <a:t>3</a:t>
            </a:r>
            <a:endParaRPr sz="20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85"/>
              </a:spcBef>
            </a:pPr>
            <a:r>
              <a:rPr sz="4000" b="1" spc="-114" dirty="0">
                <a:solidFill>
                  <a:srgbClr val="F16422"/>
                </a:solidFill>
                <a:latin typeface="Tahoma"/>
                <a:cs typeface="Tahoma"/>
              </a:rPr>
              <a:t>АСТРОНОМИЯ</a:t>
            </a:r>
            <a:endParaRPr sz="40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9641" y="6605354"/>
            <a:ext cx="862965" cy="1949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808080"/>
                </a:solidFill>
                <a:latin typeface="Tahoma"/>
                <a:cs typeface="Tahoma"/>
              </a:rPr>
              <a:t>©</a:t>
            </a:r>
            <a:r>
              <a:rPr sz="1100" spc="-50" dirty="0">
                <a:solidFill>
                  <a:srgbClr val="808080"/>
                </a:solidFill>
                <a:latin typeface="Tahoma"/>
                <a:cs typeface="Tahoma"/>
              </a:rPr>
              <a:t> </a:t>
            </a:r>
            <a:r>
              <a:rPr sz="1100" dirty="0">
                <a:solidFill>
                  <a:srgbClr val="808080"/>
                </a:solidFill>
                <a:latin typeface="Tahoma"/>
                <a:cs typeface="Tahoma"/>
              </a:rPr>
              <a:t>EligoVision</a:t>
            </a:r>
            <a:endParaRPr sz="11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6706" y="2664332"/>
            <a:ext cx="7334884" cy="2399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32080">
              <a:lnSpc>
                <a:spcPct val="100000"/>
              </a:lnSpc>
              <a:spcBef>
                <a:spcPts val="95"/>
              </a:spcBef>
            </a:pPr>
            <a:r>
              <a:rPr sz="1600" b="1" spc="-150" dirty="0">
                <a:solidFill>
                  <a:srgbClr val="5F5F5F"/>
                </a:solidFill>
                <a:latin typeface="Tahoma"/>
                <a:cs typeface="Tahoma"/>
              </a:rPr>
              <a:t>П</a:t>
            </a:r>
            <a:r>
              <a:rPr sz="1600" b="1" spc="-25" dirty="0">
                <a:solidFill>
                  <a:srgbClr val="5F5F5F"/>
                </a:solidFill>
                <a:latin typeface="Tahoma"/>
                <a:cs typeface="Tahoma"/>
              </a:rPr>
              <a:t>р</a:t>
            </a:r>
            <a:r>
              <a:rPr sz="1600" b="1" spc="-20" dirty="0">
                <a:solidFill>
                  <a:srgbClr val="5F5F5F"/>
                </a:solidFill>
                <a:latin typeface="Tahoma"/>
                <a:cs typeface="Tahoma"/>
              </a:rPr>
              <a:t>и</a:t>
            </a:r>
            <a:r>
              <a:rPr sz="1600" b="1" spc="-190" dirty="0">
                <a:solidFill>
                  <a:srgbClr val="5F5F5F"/>
                </a:solidFill>
                <a:latin typeface="Tahoma"/>
                <a:cs typeface="Tahoma"/>
              </a:rPr>
              <a:t>л</a:t>
            </a:r>
            <a:r>
              <a:rPr sz="1600" b="1" spc="-15" dirty="0">
                <a:solidFill>
                  <a:srgbClr val="5F5F5F"/>
                </a:solidFill>
                <a:latin typeface="Tahoma"/>
                <a:cs typeface="Tahoma"/>
              </a:rPr>
              <a:t>оже</a:t>
            </a:r>
            <a:r>
              <a:rPr sz="1600" b="1" spc="-90" dirty="0">
                <a:solidFill>
                  <a:srgbClr val="5F5F5F"/>
                </a:solidFill>
                <a:latin typeface="Tahoma"/>
                <a:cs typeface="Tahoma"/>
              </a:rPr>
              <a:t>н</a:t>
            </a:r>
            <a:r>
              <a:rPr sz="1600" b="1" spc="-85" dirty="0">
                <a:solidFill>
                  <a:srgbClr val="5F5F5F"/>
                </a:solidFill>
                <a:latin typeface="Tahoma"/>
                <a:cs typeface="Tahoma"/>
              </a:rPr>
              <a:t>и</a:t>
            </a:r>
            <a:r>
              <a:rPr sz="1600" b="1" spc="-90" dirty="0">
                <a:solidFill>
                  <a:srgbClr val="5F5F5F"/>
                </a:solidFill>
                <a:latin typeface="Tahoma"/>
                <a:cs typeface="Tahoma"/>
              </a:rPr>
              <a:t>й</a:t>
            </a:r>
            <a:r>
              <a:rPr sz="1600" b="1" spc="3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-30" dirty="0">
                <a:solidFill>
                  <a:srgbClr val="5F5F5F"/>
                </a:solidFill>
                <a:latin typeface="Tahoma"/>
                <a:cs typeface="Tahoma"/>
              </a:rPr>
              <a:t>п</a:t>
            </a:r>
            <a:r>
              <a:rPr sz="1600" b="1" spc="-25" dirty="0">
                <a:solidFill>
                  <a:srgbClr val="5F5F5F"/>
                </a:solidFill>
                <a:latin typeface="Tahoma"/>
                <a:cs typeface="Tahoma"/>
              </a:rPr>
              <a:t>о</a:t>
            </a:r>
            <a:r>
              <a:rPr sz="1600" b="1" spc="-1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20" dirty="0">
                <a:solidFill>
                  <a:srgbClr val="5F5F5F"/>
                </a:solidFill>
                <a:latin typeface="Tahoma"/>
                <a:cs typeface="Tahoma"/>
              </a:rPr>
              <a:t>это</a:t>
            </a:r>
            <a:r>
              <a:rPr sz="1600" b="1" spc="30" dirty="0">
                <a:solidFill>
                  <a:srgbClr val="5F5F5F"/>
                </a:solidFill>
                <a:latin typeface="Tahoma"/>
                <a:cs typeface="Tahoma"/>
              </a:rPr>
              <a:t>й</a:t>
            </a:r>
            <a:r>
              <a:rPr sz="1600" b="1" spc="-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dirty="0">
                <a:solidFill>
                  <a:srgbClr val="5F5F5F"/>
                </a:solidFill>
                <a:latin typeface="Tahoma"/>
                <a:cs typeface="Tahoma"/>
              </a:rPr>
              <a:t>д</a:t>
            </a:r>
            <a:r>
              <a:rPr sz="1600" b="1" spc="30" dirty="0">
                <a:solidFill>
                  <a:srgbClr val="5F5F5F"/>
                </a:solidFill>
                <a:latin typeface="Tahoma"/>
                <a:cs typeface="Tahoma"/>
              </a:rPr>
              <a:t>ис</a:t>
            </a:r>
            <a:r>
              <a:rPr sz="1600" b="1" spc="40" dirty="0">
                <a:solidFill>
                  <a:srgbClr val="5F5F5F"/>
                </a:solidFill>
                <a:latin typeface="Tahoma"/>
                <a:cs typeface="Tahoma"/>
              </a:rPr>
              <a:t>ц</a:t>
            </a:r>
            <a:r>
              <a:rPr sz="1600" b="1" spc="-90" dirty="0">
                <a:solidFill>
                  <a:srgbClr val="5F5F5F"/>
                </a:solidFill>
                <a:latin typeface="Tahoma"/>
                <a:cs typeface="Tahoma"/>
              </a:rPr>
              <a:t>и</a:t>
            </a:r>
            <a:r>
              <a:rPr sz="1600" b="1" spc="-85" dirty="0">
                <a:solidFill>
                  <a:srgbClr val="5F5F5F"/>
                </a:solidFill>
                <a:latin typeface="Tahoma"/>
                <a:cs typeface="Tahoma"/>
              </a:rPr>
              <a:t>п</a:t>
            </a:r>
            <a:r>
              <a:rPr sz="1600" b="1" spc="-190" dirty="0">
                <a:solidFill>
                  <a:srgbClr val="5F5F5F"/>
                </a:solidFill>
                <a:latin typeface="Tahoma"/>
                <a:cs typeface="Tahoma"/>
              </a:rPr>
              <a:t>л</a:t>
            </a:r>
            <a:r>
              <a:rPr sz="1600" b="1" spc="-90" dirty="0">
                <a:solidFill>
                  <a:srgbClr val="5F5F5F"/>
                </a:solidFill>
                <a:latin typeface="Tahoma"/>
                <a:cs typeface="Tahoma"/>
              </a:rPr>
              <a:t>и</a:t>
            </a:r>
            <a:r>
              <a:rPr sz="1600" b="1" spc="-85" dirty="0">
                <a:solidFill>
                  <a:srgbClr val="5F5F5F"/>
                </a:solidFill>
                <a:latin typeface="Tahoma"/>
                <a:cs typeface="Tahoma"/>
              </a:rPr>
              <a:t>н</a:t>
            </a:r>
            <a:r>
              <a:rPr sz="1600" b="1" spc="70" dirty="0">
                <a:solidFill>
                  <a:srgbClr val="5F5F5F"/>
                </a:solidFill>
                <a:latin typeface="Tahoma"/>
                <a:cs typeface="Tahoma"/>
              </a:rPr>
              <a:t>е</a:t>
            </a:r>
            <a:r>
              <a:rPr sz="1600" b="1" spc="-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10" dirty="0">
                <a:solidFill>
                  <a:srgbClr val="5F5F5F"/>
                </a:solidFill>
                <a:latin typeface="Tahoma"/>
                <a:cs typeface="Tahoma"/>
              </a:rPr>
              <a:t>множе</a:t>
            </a:r>
            <a:r>
              <a:rPr sz="1600" b="1" dirty="0">
                <a:solidFill>
                  <a:srgbClr val="5F5F5F"/>
                </a:solidFill>
                <a:latin typeface="Tahoma"/>
                <a:cs typeface="Tahoma"/>
              </a:rPr>
              <a:t>с</a:t>
            </a:r>
            <a:r>
              <a:rPr sz="1600" b="1" spc="-30" dirty="0">
                <a:solidFill>
                  <a:srgbClr val="5F5F5F"/>
                </a:solidFill>
                <a:latin typeface="Tahoma"/>
                <a:cs typeface="Tahoma"/>
              </a:rPr>
              <a:t>тв</a:t>
            </a:r>
            <a:r>
              <a:rPr sz="1600" b="1" spc="-25" dirty="0">
                <a:solidFill>
                  <a:srgbClr val="5F5F5F"/>
                </a:solidFill>
                <a:latin typeface="Tahoma"/>
                <a:cs typeface="Tahoma"/>
              </a:rPr>
              <a:t>о</a:t>
            </a:r>
            <a:r>
              <a:rPr sz="1600" b="1" spc="2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-90" dirty="0">
                <a:solidFill>
                  <a:srgbClr val="5F5F5F"/>
                </a:solidFill>
                <a:latin typeface="Tahoma"/>
                <a:cs typeface="Tahoma"/>
              </a:rPr>
              <a:t>и</a:t>
            </a:r>
            <a:r>
              <a:rPr sz="1600" b="1" spc="-1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-25" dirty="0">
                <a:solidFill>
                  <a:srgbClr val="5F5F5F"/>
                </a:solidFill>
                <a:latin typeface="Tahoma"/>
                <a:cs typeface="Tahoma"/>
              </a:rPr>
              <a:t>п</a:t>
            </a:r>
            <a:r>
              <a:rPr sz="1600" b="1" spc="-15" dirty="0">
                <a:solidFill>
                  <a:srgbClr val="5F5F5F"/>
                </a:solidFill>
                <a:latin typeface="Tahoma"/>
                <a:cs typeface="Tahoma"/>
              </a:rPr>
              <a:t>р</a:t>
            </a:r>
            <a:r>
              <a:rPr sz="1600" b="1" spc="-50" dirty="0">
                <a:solidFill>
                  <a:srgbClr val="5F5F5F"/>
                </a:solidFill>
                <a:latin typeface="Tahoma"/>
                <a:cs typeface="Tahoma"/>
              </a:rPr>
              <a:t>и</a:t>
            </a:r>
            <a:r>
              <a:rPr sz="1600" b="1" spc="-40" dirty="0">
                <a:solidFill>
                  <a:srgbClr val="5F5F5F"/>
                </a:solidFill>
                <a:latin typeface="Tahoma"/>
                <a:cs typeface="Tahoma"/>
              </a:rPr>
              <a:t>д</a:t>
            </a:r>
            <a:r>
              <a:rPr sz="1600" b="1" spc="5" dirty="0">
                <a:solidFill>
                  <a:srgbClr val="5F5F5F"/>
                </a:solidFill>
                <a:latin typeface="Tahoma"/>
                <a:cs typeface="Tahoma"/>
              </a:rPr>
              <a:t>умат</a:t>
            </a:r>
            <a:r>
              <a:rPr sz="1600" b="1" spc="10" dirty="0">
                <a:solidFill>
                  <a:srgbClr val="5F5F5F"/>
                </a:solidFill>
                <a:latin typeface="Tahoma"/>
                <a:cs typeface="Tahoma"/>
              </a:rPr>
              <a:t>ь</a:t>
            </a:r>
            <a:r>
              <a:rPr sz="1600" b="1" spc="-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-120" dirty="0">
                <a:solidFill>
                  <a:srgbClr val="5F5F5F"/>
                </a:solidFill>
                <a:latin typeface="Tahoma"/>
                <a:cs typeface="Tahoma"/>
              </a:rPr>
              <a:t>в</a:t>
            </a:r>
            <a:r>
              <a:rPr sz="1600" b="1" spc="-2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dirty="0">
                <a:solidFill>
                  <a:srgbClr val="5F5F5F"/>
                </a:solidFill>
                <a:latin typeface="Tahoma"/>
                <a:cs typeface="Tahoma"/>
              </a:rPr>
              <a:t>да</a:t>
            </a:r>
            <a:r>
              <a:rPr sz="1600" b="1" spc="5" dirty="0">
                <a:solidFill>
                  <a:srgbClr val="5F5F5F"/>
                </a:solidFill>
                <a:latin typeface="Tahoma"/>
                <a:cs typeface="Tahoma"/>
              </a:rPr>
              <a:t>н</a:t>
            </a:r>
            <a:r>
              <a:rPr sz="1600" b="1" spc="-40" dirty="0">
                <a:solidFill>
                  <a:srgbClr val="5F5F5F"/>
                </a:solidFill>
                <a:latin typeface="Tahoma"/>
                <a:cs typeface="Tahoma"/>
              </a:rPr>
              <a:t>ной  </a:t>
            </a:r>
            <a:r>
              <a:rPr sz="1600" b="1" spc="45" dirty="0">
                <a:solidFill>
                  <a:srgbClr val="5F5F5F"/>
                </a:solidFill>
                <a:latin typeface="Tahoma"/>
                <a:cs typeface="Tahoma"/>
              </a:rPr>
              <a:t>теме </a:t>
            </a:r>
            <a:r>
              <a:rPr sz="1600" b="1" spc="-5" dirty="0">
                <a:solidFill>
                  <a:srgbClr val="5F5F5F"/>
                </a:solidFill>
                <a:latin typeface="Tahoma"/>
                <a:cs typeface="Tahoma"/>
              </a:rPr>
              <a:t>что-то </a:t>
            </a:r>
            <a:r>
              <a:rPr sz="1600" b="1" spc="-20" dirty="0">
                <a:solidFill>
                  <a:srgbClr val="5F5F5F"/>
                </a:solidFill>
                <a:latin typeface="Tahoma"/>
                <a:cs typeface="Tahoma"/>
              </a:rPr>
              <a:t>новое </a:t>
            </a:r>
            <a:r>
              <a:rPr sz="1600" b="1" spc="-25" dirty="0">
                <a:solidFill>
                  <a:srgbClr val="5F5F5F"/>
                </a:solidFill>
                <a:latin typeface="Tahoma"/>
                <a:cs typeface="Tahoma"/>
              </a:rPr>
              <a:t>уже </a:t>
            </a:r>
            <a:r>
              <a:rPr sz="1600" b="1" spc="-60" dirty="0">
                <a:solidFill>
                  <a:srgbClr val="5F5F5F"/>
                </a:solidFill>
                <a:latin typeface="Tahoma"/>
                <a:cs typeface="Tahoma"/>
              </a:rPr>
              <a:t>вряд </a:t>
            </a:r>
            <a:r>
              <a:rPr sz="1600" b="1" spc="-140" dirty="0">
                <a:solidFill>
                  <a:srgbClr val="5F5F5F"/>
                </a:solidFill>
                <a:latin typeface="Tahoma"/>
                <a:cs typeface="Tahoma"/>
              </a:rPr>
              <a:t>ли</a:t>
            </a:r>
            <a:r>
              <a:rPr sz="1600" b="1" spc="-13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-45" dirty="0">
                <a:solidFill>
                  <a:srgbClr val="5F5F5F"/>
                </a:solidFill>
                <a:latin typeface="Tahoma"/>
                <a:cs typeface="Tahoma"/>
              </a:rPr>
              <a:t>получится, </a:t>
            </a:r>
            <a:r>
              <a:rPr sz="1600" b="1" spc="-5" dirty="0">
                <a:solidFill>
                  <a:srgbClr val="5F5F5F"/>
                </a:solidFill>
                <a:latin typeface="Tahoma"/>
                <a:cs typeface="Tahoma"/>
              </a:rPr>
              <a:t>так </a:t>
            </a:r>
            <a:r>
              <a:rPr sz="1600" b="1" spc="-45" dirty="0">
                <a:solidFill>
                  <a:srgbClr val="5F5F5F"/>
                </a:solidFill>
                <a:latin typeface="Tahoma"/>
                <a:cs typeface="Tahoma"/>
              </a:rPr>
              <a:t>как </a:t>
            </a:r>
            <a:r>
              <a:rPr sz="1600" b="1" spc="-25" dirty="0">
                <a:solidFill>
                  <a:srgbClr val="5F5F5F"/>
                </a:solidFill>
                <a:latin typeface="Tahoma"/>
                <a:cs typeface="Tahoma"/>
              </a:rPr>
              <a:t>именно </a:t>
            </a:r>
            <a:r>
              <a:rPr sz="1600" b="1" spc="80" dirty="0">
                <a:solidFill>
                  <a:srgbClr val="5F5F5F"/>
                </a:solidFill>
                <a:latin typeface="Tahoma"/>
                <a:cs typeface="Tahoma"/>
              </a:rPr>
              <a:t>эта </a:t>
            </a:r>
            <a:r>
              <a:rPr sz="1600" b="1" spc="-5" dirty="0">
                <a:solidFill>
                  <a:srgbClr val="5F5F5F"/>
                </a:solidFill>
                <a:latin typeface="Tahoma"/>
                <a:cs typeface="Tahoma"/>
              </a:rPr>
              <a:t>наука </a:t>
            </a:r>
            <a:r>
              <a:rPr sz="1600" b="1" spc="-45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-65" dirty="0">
                <a:solidFill>
                  <a:srgbClr val="5F5F5F"/>
                </a:solidFill>
                <a:latin typeface="Tahoma"/>
                <a:cs typeface="Tahoma"/>
              </a:rPr>
              <a:t>получила</a:t>
            </a:r>
            <a:r>
              <a:rPr sz="1600" b="1" spc="1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-10" dirty="0">
                <a:solidFill>
                  <a:srgbClr val="5F5F5F"/>
                </a:solidFill>
                <a:latin typeface="Tahoma"/>
                <a:cs typeface="Tahoma"/>
              </a:rPr>
              <a:t>наиболее</a:t>
            </a:r>
            <a:r>
              <a:rPr sz="1600" b="1" spc="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-30" dirty="0">
                <a:solidFill>
                  <a:srgbClr val="5F5F5F"/>
                </a:solidFill>
                <a:latin typeface="Tahoma"/>
                <a:cs typeface="Tahoma"/>
              </a:rPr>
              <a:t>многочисленное</a:t>
            </a:r>
            <a:r>
              <a:rPr sz="1600" b="1" spc="3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-90" dirty="0">
                <a:solidFill>
                  <a:srgbClr val="5F5F5F"/>
                </a:solidFill>
                <a:latin typeface="Tahoma"/>
                <a:cs typeface="Tahoma"/>
              </a:rPr>
              <a:t>и</a:t>
            </a:r>
            <a:r>
              <a:rPr sz="1600" b="1" spc="-1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5" dirty="0">
                <a:solidFill>
                  <a:srgbClr val="5F5F5F"/>
                </a:solidFill>
                <a:latin typeface="Tahoma"/>
                <a:cs typeface="Tahoma"/>
              </a:rPr>
              <a:t>информативное</a:t>
            </a:r>
            <a:r>
              <a:rPr sz="1600" b="1" spc="4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-30" dirty="0">
                <a:solidFill>
                  <a:srgbClr val="5F5F5F"/>
                </a:solidFill>
                <a:latin typeface="Tahoma"/>
                <a:cs typeface="Tahoma"/>
              </a:rPr>
              <a:t>развитие</a:t>
            </a:r>
            <a:endParaRPr sz="16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sz="1600" b="1" spc="-120" dirty="0">
                <a:solidFill>
                  <a:srgbClr val="5F5F5F"/>
                </a:solidFill>
                <a:latin typeface="Tahoma"/>
                <a:cs typeface="Tahoma"/>
              </a:rPr>
              <a:t>в</a:t>
            </a:r>
            <a:r>
              <a:rPr sz="1600" b="1" spc="-2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5" dirty="0">
                <a:solidFill>
                  <a:srgbClr val="5F5F5F"/>
                </a:solidFill>
                <a:latin typeface="Tahoma"/>
                <a:cs typeface="Tahoma"/>
              </a:rPr>
              <a:t>област</a:t>
            </a:r>
            <a:r>
              <a:rPr sz="1600" b="1" spc="15" dirty="0">
                <a:solidFill>
                  <a:srgbClr val="5F5F5F"/>
                </a:solidFill>
                <a:latin typeface="Tahoma"/>
                <a:cs typeface="Tahoma"/>
              </a:rPr>
              <a:t>и </a:t>
            </a:r>
            <a:r>
              <a:rPr sz="1600" b="1" spc="-25" dirty="0">
                <a:solidFill>
                  <a:srgbClr val="5F5F5F"/>
                </a:solidFill>
                <a:latin typeface="Tahoma"/>
                <a:cs typeface="Tahoma"/>
              </a:rPr>
              <a:t>п</a:t>
            </a:r>
            <a:r>
              <a:rPr sz="1600" b="1" spc="-15" dirty="0">
                <a:solidFill>
                  <a:srgbClr val="5F5F5F"/>
                </a:solidFill>
                <a:latin typeface="Tahoma"/>
                <a:cs typeface="Tahoma"/>
              </a:rPr>
              <a:t>р</a:t>
            </a:r>
            <a:r>
              <a:rPr sz="1600" b="1" spc="-85" dirty="0">
                <a:solidFill>
                  <a:srgbClr val="5F5F5F"/>
                </a:solidFill>
                <a:latin typeface="Tahoma"/>
                <a:cs typeface="Tahoma"/>
              </a:rPr>
              <a:t>ило</a:t>
            </a:r>
            <a:r>
              <a:rPr sz="1600" b="1" spc="-70" dirty="0">
                <a:solidFill>
                  <a:srgbClr val="5F5F5F"/>
                </a:solidFill>
                <a:latin typeface="Tahoma"/>
                <a:cs typeface="Tahoma"/>
              </a:rPr>
              <a:t>жени</a:t>
            </a:r>
            <a:r>
              <a:rPr sz="1600" b="1" spc="-60" dirty="0">
                <a:solidFill>
                  <a:srgbClr val="5F5F5F"/>
                </a:solidFill>
                <a:latin typeface="Tahoma"/>
                <a:cs typeface="Tahoma"/>
              </a:rPr>
              <a:t>й</a:t>
            </a:r>
            <a:r>
              <a:rPr sz="1600" b="1" spc="2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dirty="0">
                <a:solidFill>
                  <a:srgbClr val="5F5F5F"/>
                </a:solidFill>
                <a:latin typeface="Tahoma"/>
                <a:cs typeface="Tahoma"/>
              </a:rPr>
              <a:t>д</a:t>
            </a:r>
            <a:r>
              <a:rPr sz="1600" b="1" spc="-55" dirty="0">
                <a:solidFill>
                  <a:srgbClr val="5F5F5F"/>
                </a:solidFill>
                <a:latin typeface="Tahoma"/>
                <a:cs typeface="Tahoma"/>
              </a:rPr>
              <a:t>опо</a:t>
            </a:r>
            <a:r>
              <a:rPr sz="1600" b="1" spc="-60" dirty="0">
                <a:solidFill>
                  <a:srgbClr val="5F5F5F"/>
                </a:solidFill>
                <a:latin typeface="Tahoma"/>
                <a:cs typeface="Tahoma"/>
              </a:rPr>
              <a:t>л</a:t>
            </a:r>
            <a:r>
              <a:rPr sz="1600" b="1" spc="-50" dirty="0">
                <a:solidFill>
                  <a:srgbClr val="5F5F5F"/>
                </a:solidFill>
                <a:latin typeface="Tahoma"/>
                <a:cs typeface="Tahoma"/>
              </a:rPr>
              <a:t>нен</a:t>
            </a:r>
            <a:r>
              <a:rPr sz="1600" b="1" spc="-45" dirty="0">
                <a:solidFill>
                  <a:srgbClr val="5F5F5F"/>
                </a:solidFill>
                <a:latin typeface="Tahoma"/>
                <a:cs typeface="Tahoma"/>
              </a:rPr>
              <a:t>н</a:t>
            </a:r>
            <a:r>
              <a:rPr sz="1600" b="1" spc="-30" dirty="0">
                <a:solidFill>
                  <a:srgbClr val="5F5F5F"/>
                </a:solidFill>
                <a:latin typeface="Tahoma"/>
                <a:cs typeface="Tahoma"/>
              </a:rPr>
              <a:t>ой</a:t>
            </a:r>
            <a:r>
              <a:rPr sz="1600" b="1" spc="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-10" dirty="0">
                <a:solidFill>
                  <a:srgbClr val="5F5F5F"/>
                </a:solidFill>
                <a:latin typeface="Tahoma"/>
                <a:cs typeface="Tahoma"/>
              </a:rPr>
              <a:t>реальности.</a:t>
            </a:r>
            <a:endParaRPr sz="16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200">
              <a:latin typeface="Tahoma"/>
              <a:cs typeface="Tahoma"/>
            </a:endParaRPr>
          </a:p>
          <a:p>
            <a:pPr marL="12700" marR="208279">
              <a:lnSpc>
                <a:spcPct val="100000"/>
              </a:lnSpc>
            </a:pPr>
            <a:r>
              <a:rPr sz="1600" b="1" spc="30" dirty="0">
                <a:solidFill>
                  <a:srgbClr val="5F5F5F"/>
                </a:solidFill>
                <a:latin typeface="Tahoma"/>
                <a:cs typeface="Tahoma"/>
              </a:rPr>
              <a:t>Стоит</a:t>
            </a:r>
            <a:r>
              <a:rPr sz="1600" b="1" spc="1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-10" dirty="0">
                <a:solidFill>
                  <a:srgbClr val="5F5F5F"/>
                </a:solidFill>
                <a:latin typeface="Tahoma"/>
                <a:cs typeface="Tahoma"/>
              </a:rPr>
              <a:t>отметить,</a:t>
            </a:r>
            <a:r>
              <a:rPr sz="1600" b="1" spc="3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-20" dirty="0">
                <a:solidFill>
                  <a:srgbClr val="5F5F5F"/>
                </a:solidFill>
                <a:latin typeface="Tahoma"/>
                <a:cs typeface="Tahoma"/>
              </a:rPr>
              <a:t>что </a:t>
            </a:r>
            <a:r>
              <a:rPr sz="1600" b="1" spc="40" dirty="0">
                <a:solidFill>
                  <a:srgbClr val="5F5F5F"/>
                </a:solidFill>
                <a:latin typeface="Tahoma"/>
                <a:cs typeface="Tahoma"/>
              </a:rPr>
              <a:t>все</a:t>
            </a:r>
            <a:r>
              <a:rPr sz="1600" b="1" spc="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20" dirty="0">
                <a:solidFill>
                  <a:srgbClr val="5F5F5F"/>
                </a:solidFill>
                <a:latin typeface="Tahoma"/>
                <a:cs typeface="Tahoma"/>
              </a:rPr>
              <a:t>эти</a:t>
            </a:r>
            <a:r>
              <a:rPr sz="1600" b="1" spc="-1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-70" dirty="0">
                <a:solidFill>
                  <a:srgbClr val="5F5F5F"/>
                </a:solidFill>
                <a:latin typeface="Tahoma"/>
                <a:cs typeface="Tahoma"/>
              </a:rPr>
              <a:t>приложения</a:t>
            </a:r>
            <a:r>
              <a:rPr sz="1600" b="1" spc="3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30" dirty="0">
                <a:solidFill>
                  <a:srgbClr val="5F5F5F"/>
                </a:solidFill>
                <a:latin typeface="Tahoma"/>
                <a:cs typeface="Tahoma"/>
              </a:rPr>
              <a:t>работают </a:t>
            </a:r>
            <a:r>
              <a:rPr sz="1600" b="1" dirty="0">
                <a:solidFill>
                  <a:srgbClr val="5F5F5F"/>
                </a:solidFill>
                <a:latin typeface="Tahoma"/>
                <a:cs typeface="Tahoma"/>
              </a:rPr>
              <a:t>на</a:t>
            </a:r>
            <a:r>
              <a:rPr sz="1600" b="1" spc="-1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20" dirty="0">
                <a:solidFill>
                  <a:srgbClr val="5F5F5F"/>
                </a:solidFill>
                <a:latin typeface="Tahoma"/>
                <a:cs typeface="Tahoma"/>
              </a:rPr>
              <a:t>базе</a:t>
            </a:r>
            <a:r>
              <a:rPr sz="1600" b="1" spc="-1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-50" dirty="0">
                <a:solidFill>
                  <a:srgbClr val="5F5F5F"/>
                </a:solidFill>
                <a:latin typeface="Tahoma"/>
                <a:cs typeface="Tahoma"/>
              </a:rPr>
              <a:t>данных </a:t>
            </a:r>
            <a:r>
              <a:rPr sz="1600" b="1" spc="-45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30" dirty="0">
                <a:solidFill>
                  <a:srgbClr val="5F5F5F"/>
                </a:solidFill>
                <a:latin typeface="Tahoma"/>
                <a:cs typeface="Tahoma"/>
              </a:rPr>
              <a:t>о</a:t>
            </a:r>
            <a:r>
              <a:rPr sz="1600" b="1" spc="-2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600" b="1" spc="-45" dirty="0">
                <a:solidFill>
                  <a:srgbClr val="5F5F5F"/>
                </a:solidFill>
                <a:latin typeface="Tahoma"/>
                <a:cs typeface="Tahoma"/>
              </a:rPr>
              <a:t>геолокации.</a:t>
            </a:r>
            <a:endParaRPr sz="16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500">
              <a:latin typeface="Tahoma"/>
              <a:cs typeface="Tahoma"/>
            </a:endParaRPr>
          </a:p>
          <a:p>
            <a:pPr marL="50800">
              <a:lnSpc>
                <a:spcPct val="100000"/>
              </a:lnSpc>
            </a:pPr>
            <a:r>
              <a:rPr sz="1200" spc="10" dirty="0">
                <a:solidFill>
                  <a:srgbClr val="5F5F5F"/>
                </a:solidFill>
                <a:latin typeface="Verdana"/>
                <a:cs typeface="Verdana"/>
              </a:rPr>
              <a:t>Начнем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40" dirty="0">
                <a:solidFill>
                  <a:srgbClr val="5F5F5F"/>
                </a:solidFill>
                <a:latin typeface="Verdana"/>
                <a:cs typeface="Verdana"/>
              </a:rPr>
              <a:t>наш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20" dirty="0">
                <a:solidFill>
                  <a:srgbClr val="5F5F5F"/>
                </a:solidFill>
                <a:latin typeface="Verdana"/>
                <a:cs typeface="Verdana"/>
              </a:rPr>
              <a:t>обзор</a:t>
            </a:r>
            <a:r>
              <a:rPr sz="12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20" dirty="0">
                <a:solidFill>
                  <a:srgbClr val="5F5F5F"/>
                </a:solidFill>
                <a:latin typeface="Verdana"/>
                <a:cs typeface="Verdana"/>
              </a:rPr>
              <a:t>наиболее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dirty="0">
                <a:solidFill>
                  <a:srgbClr val="5F5F5F"/>
                </a:solidFill>
                <a:latin typeface="Verdana"/>
                <a:cs typeface="Verdana"/>
              </a:rPr>
              <a:t>старого,</a:t>
            </a: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dirty="0">
                <a:solidFill>
                  <a:srgbClr val="5F5F5F"/>
                </a:solidFill>
                <a:latin typeface="Verdana"/>
                <a:cs typeface="Verdana"/>
              </a:rPr>
              <a:t>но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тем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5" dirty="0">
                <a:solidFill>
                  <a:srgbClr val="5F5F5F"/>
                </a:solidFill>
                <a:latin typeface="Verdana"/>
                <a:cs typeface="Verdana"/>
              </a:rPr>
              <a:t>не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70" dirty="0">
                <a:solidFill>
                  <a:srgbClr val="5F5F5F"/>
                </a:solidFill>
                <a:latin typeface="Verdana"/>
                <a:cs typeface="Verdana"/>
              </a:rPr>
              <a:t>менее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отличного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приложения</a:t>
            </a:r>
            <a:r>
              <a:rPr sz="12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25" dirty="0">
                <a:solidFill>
                  <a:srgbClr val="5F5F5F"/>
                </a:solidFill>
                <a:latin typeface="Verdana"/>
                <a:cs typeface="Verdana"/>
              </a:rPr>
              <a:t>STAR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60" dirty="0">
                <a:solidFill>
                  <a:srgbClr val="5F5F5F"/>
                </a:solidFill>
                <a:latin typeface="Verdana"/>
                <a:cs typeface="Verdana"/>
              </a:rPr>
              <a:t>CHART.</a:t>
            </a:r>
            <a:endParaRPr sz="1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15105" y="1434210"/>
            <a:ext cx="211328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25" dirty="0"/>
              <a:t>StarChart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3178810"/>
            <a:ext cx="3853815" cy="787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10" dirty="0">
                <a:solidFill>
                  <a:srgbClr val="5F5F5F"/>
                </a:solidFill>
                <a:latin typeface="Verdana"/>
                <a:cs typeface="Verdana"/>
              </a:rPr>
              <a:t>Да</a:t>
            </a:r>
            <a:r>
              <a:rPr sz="1000" spc="1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5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00" spc="5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ил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же</a:t>
            </a: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1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55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000" spc="-130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1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00" spc="-145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00" spc="35" dirty="0">
                <a:solidFill>
                  <a:srgbClr val="5F5F5F"/>
                </a:solidFill>
                <a:latin typeface="Verdana"/>
                <a:cs typeface="Verdana"/>
              </a:rPr>
              <a:t>щен</a:t>
            </a:r>
            <a:r>
              <a:rPr sz="10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3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00" dirty="0">
                <a:solidFill>
                  <a:srgbClr val="5F5F5F"/>
                </a:solidFill>
                <a:latin typeface="Verdana"/>
                <a:cs typeface="Verdana"/>
              </a:rPr>
              <a:t>2009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r>
              <a:rPr sz="10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20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95" dirty="0">
                <a:solidFill>
                  <a:srgbClr val="5F5F5F"/>
                </a:solidFill>
                <a:latin typeface="Verdana"/>
                <a:cs typeface="Verdana"/>
              </a:rPr>
              <a:t>ль</a:t>
            </a:r>
            <a:r>
              <a:rPr sz="1000" spc="-90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0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endParaRPr sz="10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задумайтесь,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почти </a:t>
            </a:r>
            <a:r>
              <a:rPr sz="1000" spc="-90" dirty="0">
                <a:solidFill>
                  <a:srgbClr val="5F5F5F"/>
                </a:solidFill>
                <a:latin typeface="Verdana"/>
                <a:cs typeface="Verdana"/>
              </a:rPr>
              <a:t>10 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лет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назад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уже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35" dirty="0">
                <a:solidFill>
                  <a:srgbClr val="5F5F5F"/>
                </a:solidFill>
                <a:latin typeface="Verdana"/>
                <a:cs typeface="Verdana"/>
              </a:rPr>
              <a:t>можно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было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изучать</a:t>
            </a:r>
            <a:endParaRPr sz="10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карту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звездного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30" dirty="0">
                <a:solidFill>
                  <a:srgbClr val="5F5F5F"/>
                </a:solidFill>
                <a:latin typeface="Verdana"/>
                <a:cs typeface="Verdana"/>
              </a:rPr>
              <a:t>неба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3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дополненной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реальности!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5" dirty="0">
                <a:solidFill>
                  <a:srgbClr val="5F5F5F"/>
                </a:solidFill>
                <a:latin typeface="Verdana"/>
                <a:cs typeface="Verdana"/>
              </a:rPr>
              <a:t>данное </a:t>
            </a:r>
            <a:r>
              <a:rPr sz="1000" spc="-33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приложение 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актуально </a:t>
            </a:r>
            <a:r>
              <a:rPr sz="1000" spc="10" dirty="0">
                <a:solidFill>
                  <a:srgbClr val="5F5F5F"/>
                </a:solidFill>
                <a:latin typeface="Verdana"/>
                <a:cs typeface="Verdana"/>
              </a:rPr>
              <a:t>до 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сих пор! 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Приложение 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частично 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0" dirty="0">
                <a:solidFill>
                  <a:srgbClr val="5F5F5F"/>
                </a:solidFill>
                <a:latin typeface="Verdana"/>
                <a:cs typeface="Verdana"/>
              </a:rPr>
              <a:t>русифицировано,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5F5F5F"/>
                </a:solidFill>
                <a:latin typeface="Verdana"/>
                <a:cs typeface="Verdana"/>
              </a:rPr>
              <a:t>но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5" dirty="0">
                <a:solidFill>
                  <a:srgbClr val="5F5F5F"/>
                </a:solidFill>
                <a:latin typeface="Verdana"/>
                <a:cs typeface="Verdana"/>
              </a:rPr>
              <a:t>не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разобраться</a:t>
            </a:r>
            <a:r>
              <a:rPr sz="10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1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35" dirty="0">
                <a:solidFill>
                  <a:srgbClr val="5F5F5F"/>
                </a:solidFill>
                <a:latin typeface="Verdana"/>
                <a:cs typeface="Verdana"/>
              </a:rPr>
              <a:t>ним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сложно.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4154551"/>
            <a:ext cx="3526154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3975">
              <a:lnSpc>
                <a:spcPct val="100000"/>
              </a:lnSpc>
              <a:spcBef>
                <a:spcPts val="95"/>
              </a:spcBef>
            </a:pPr>
            <a:r>
              <a:rPr sz="1000" spc="-120" dirty="0">
                <a:solidFill>
                  <a:srgbClr val="5F5F5F"/>
                </a:solidFill>
                <a:latin typeface="Verdana"/>
                <a:cs typeface="Verdana"/>
              </a:rPr>
              <a:t>Вы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включаете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геолокацию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при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40" dirty="0">
                <a:solidFill>
                  <a:srgbClr val="5F5F5F"/>
                </a:solidFill>
                <a:latin typeface="Verdana"/>
                <a:cs typeface="Verdana"/>
              </a:rPr>
              <a:t>загрузке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приложения </a:t>
            </a:r>
            <a:r>
              <a:rPr sz="1000" spc="-33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30" dirty="0">
                <a:solidFill>
                  <a:srgbClr val="5F5F5F"/>
                </a:solidFill>
                <a:latin typeface="Verdana"/>
                <a:cs typeface="Verdana"/>
              </a:rPr>
              <a:t>вы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вид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те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звездное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5F5F5F"/>
                </a:solidFill>
                <a:latin typeface="Verdana"/>
                <a:cs typeface="Verdana"/>
              </a:rPr>
              <a:t>не</a:t>
            </a:r>
            <a:r>
              <a:rPr sz="1000" spc="55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0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1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гла</a:t>
            </a:r>
            <a:r>
              <a:rPr sz="1000" spc="11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70" dirty="0">
                <a:solidFill>
                  <a:srgbClr val="5F5F5F"/>
                </a:solidFill>
                <a:latin typeface="Verdana"/>
                <a:cs typeface="Verdana"/>
              </a:rPr>
              <a:t>ш</a:t>
            </a:r>
            <a:r>
              <a:rPr sz="1000" spc="55" dirty="0">
                <a:solidFill>
                  <a:srgbClr val="5F5F5F"/>
                </a:solidFill>
                <a:latin typeface="Verdana"/>
                <a:cs typeface="Verdana"/>
              </a:rPr>
              <a:t>ему</a:t>
            </a:r>
            <a:endParaRPr sz="10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000" spc="5" dirty="0">
                <a:solidFill>
                  <a:srgbClr val="5F5F5F"/>
                </a:solidFill>
                <a:latin typeface="Verdana"/>
                <a:cs typeface="Verdana"/>
              </a:rPr>
              <a:t>местоположению.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Направляя 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наклоняя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20" dirty="0">
                <a:solidFill>
                  <a:srgbClr val="5F5F5F"/>
                </a:solidFill>
                <a:latin typeface="Verdana"/>
                <a:cs typeface="Verdana"/>
              </a:rPr>
              <a:t>телефон</a:t>
            </a:r>
            <a:endParaRPr sz="10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1000" spc="-130" dirty="0">
                <a:solidFill>
                  <a:srgbClr val="5F5F5F"/>
                </a:solidFill>
                <a:latin typeface="Verdana"/>
                <a:cs typeface="Verdana"/>
              </a:rPr>
              <a:t>в 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разные стороны, </a:t>
            </a:r>
            <a:r>
              <a:rPr sz="1000" spc="-130" dirty="0">
                <a:solidFill>
                  <a:srgbClr val="5F5F5F"/>
                </a:solidFill>
                <a:latin typeface="Verdana"/>
                <a:cs typeface="Verdana"/>
              </a:rPr>
              <a:t>вы </a:t>
            </a:r>
            <a:r>
              <a:rPr sz="1000" spc="40" dirty="0">
                <a:solidFill>
                  <a:srgbClr val="5F5F5F"/>
                </a:solidFill>
                <a:latin typeface="Verdana"/>
                <a:cs typeface="Verdana"/>
              </a:rPr>
              <a:t>сможете </a:t>
            </a:r>
            <a:r>
              <a:rPr sz="1000" spc="-90" dirty="0">
                <a:solidFill>
                  <a:srgbClr val="5F5F5F"/>
                </a:solidFill>
                <a:latin typeface="Verdana"/>
                <a:cs typeface="Verdana"/>
              </a:rPr>
              <a:t>изучить 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находящиеся 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5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яд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17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1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звезд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16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000" spc="7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ет</a:t>
            </a:r>
            <a:r>
              <a:rPr sz="1000" spc="-130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000" spc="-90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90" dirty="0">
                <a:solidFill>
                  <a:srgbClr val="5F5F5F"/>
                </a:solidFill>
                <a:latin typeface="Verdana"/>
                <a:cs typeface="Verdana"/>
              </a:rPr>
              <a:t>мимо</a:t>
            </a:r>
            <a:r>
              <a:rPr sz="10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85" dirty="0">
                <a:solidFill>
                  <a:srgbClr val="5F5F5F"/>
                </a:solidFill>
                <a:latin typeface="Verdana"/>
                <a:cs typeface="Verdana"/>
              </a:rPr>
              <a:t>э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тог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90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30" dirty="0">
                <a:solidFill>
                  <a:srgbClr val="5F5F5F"/>
                </a:solidFill>
                <a:latin typeface="Verdana"/>
                <a:cs typeface="Verdana"/>
              </a:rPr>
              <a:t>вы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14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00" spc="9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жет</a:t>
            </a:r>
            <a:r>
              <a:rPr sz="1000" spc="35" dirty="0">
                <a:solidFill>
                  <a:srgbClr val="5F5F5F"/>
                </a:solidFill>
                <a:latin typeface="Verdana"/>
                <a:cs typeface="Verdana"/>
              </a:rPr>
              <a:t>е  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00" spc="50" dirty="0">
                <a:solidFill>
                  <a:srgbClr val="5F5F5F"/>
                </a:solidFill>
                <a:latin typeface="Verdana"/>
                <a:cs typeface="Verdana"/>
              </a:rPr>
              <a:t>ер</a:t>
            </a:r>
            <a:r>
              <a:rPr sz="1000" spc="-40" dirty="0">
                <a:solidFill>
                  <a:srgbClr val="5F5F5F"/>
                </a:solidFill>
                <a:latin typeface="Verdana"/>
                <a:cs typeface="Verdana"/>
              </a:rPr>
              <a:t>едвигат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ься 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9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000" spc="7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5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те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1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114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00" spc="9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dirty="0">
                <a:solidFill>
                  <a:srgbClr val="5F5F5F"/>
                </a:solidFill>
                <a:latin typeface="Verdana"/>
                <a:cs typeface="Verdana"/>
              </a:rPr>
              <a:t>щью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150" dirty="0">
                <a:solidFill>
                  <a:srgbClr val="5F5F5F"/>
                </a:solidFill>
                <a:latin typeface="Verdana"/>
                <a:cs typeface="Verdana"/>
              </a:rPr>
              <a:t>ч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1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00" spc="-9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000" spc="5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ин</a:t>
            </a:r>
            <a:r>
              <a:rPr sz="1000" spc="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90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endParaRPr sz="1000">
              <a:latin typeface="Verdana"/>
              <a:cs typeface="Verdana"/>
            </a:endParaRPr>
          </a:p>
          <a:p>
            <a:pPr marL="12700" marR="597535">
              <a:lnSpc>
                <a:spcPct val="100000"/>
              </a:lnSpc>
            </a:pPr>
            <a:r>
              <a:rPr sz="1000" spc="7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00" spc="5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20" dirty="0">
                <a:solidFill>
                  <a:srgbClr val="5F5F5F"/>
                </a:solidFill>
                <a:latin typeface="Verdana"/>
                <a:cs typeface="Verdana"/>
              </a:rPr>
              <a:t>ажа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тии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7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звезду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ил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пл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ет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у 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вид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те  </a:t>
            </a:r>
            <a:r>
              <a:rPr sz="1000" spc="-40" dirty="0">
                <a:solidFill>
                  <a:srgbClr val="5F5F5F"/>
                </a:solidFill>
                <a:latin typeface="Verdana"/>
                <a:cs typeface="Verdana"/>
              </a:rPr>
              <a:t>дополнительную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45" dirty="0">
                <a:solidFill>
                  <a:srgbClr val="5F5F5F"/>
                </a:solidFill>
                <a:latin typeface="Verdana"/>
                <a:cs typeface="Verdana"/>
              </a:rPr>
              <a:t>информацию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них.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5587390"/>
            <a:ext cx="3653154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15" dirty="0">
                <a:solidFill>
                  <a:srgbClr val="5F5F5F"/>
                </a:solidFill>
                <a:latin typeface="Verdana"/>
                <a:cs typeface="Verdana"/>
              </a:rPr>
              <a:t>Данное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приложение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понравится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50" dirty="0">
                <a:solidFill>
                  <a:srgbClr val="5F5F5F"/>
                </a:solidFill>
                <a:latin typeface="Verdana"/>
                <a:cs typeface="Verdana"/>
              </a:rPr>
              <a:t>всем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изучающим</a:t>
            </a:r>
            <a:endParaRPr sz="10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1000" spc="30" dirty="0">
                <a:solidFill>
                  <a:srgbClr val="5F5F5F"/>
                </a:solidFill>
                <a:latin typeface="Verdana"/>
                <a:cs typeface="Verdana"/>
              </a:rPr>
              <a:t>астрономию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увлекающимся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звездами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40" dirty="0">
                <a:solidFill>
                  <a:srgbClr val="5F5F5F"/>
                </a:solidFill>
                <a:latin typeface="Verdana"/>
                <a:cs typeface="Verdana"/>
              </a:rPr>
              <a:t>пользователям, </a:t>
            </a:r>
            <a:r>
              <a:rPr sz="1000" spc="-33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ведь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0" dirty="0">
                <a:solidFill>
                  <a:srgbClr val="5F5F5F"/>
                </a:solidFill>
                <a:latin typeface="Verdana"/>
                <a:cs typeface="Verdana"/>
              </a:rPr>
              <a:t>оно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5" dirty="0">
                <a:solidFill>
                  <a:srgbClr val="5F5F5F"/>
                </a:solidFill>
                <a:latin typeface="Verdana"/>
                <a:cs typeface="Verdana"/>
              </a:rPr>
              <a:t>помогает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идентифицировать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0" dirty="0">
                <a:solidFill>
                  <a:srgbClr val="5F5F5F"/>
                </a:solidFill>
                <a:latin typeface="Verdana"/>
                <a:cs typeface="Verdana"/>
              </a:rPr>
              <a:t>мириады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звезд</a:t>
            </a:r>
            <a:endParaRPr sz="10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поближе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узнать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 те,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что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конкретно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5" dirty="0">
                <a:solidFill>
                  <a:srgbClr val="5F5F5F"/>
                </a:solidFill>
                <a:latin typeface="Verdana"/>
                <a:cs typeface="Verdana"/>
              </a:rPr>
              <a:t>над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5F5F5F"/>
                </a:solidFill>
                <a:latin typeface="Verdana"/>
                <a:cs typeface="Verdana"/>
              </a:rPr>
              <a:t>вами!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46650" y="4048455"/>
            <a:ext cx="2973070" cy="3619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10" dirty="0">
                <a:solidFill>
                  <a:srgbClr val="5F5F5F"/>
                </a:solidFill>
                <a:latin typeface="Verdana"/>
                <a:cs typeface="Verdana"/>
              </a:rPr>
              <a:t>Удобное,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красивое,</a:t>
            </a:r>
            <a:r>
              <a:rPr sz="110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60" dirty="0">
                <a:solidFill>
                  <a:srgbClr val="5F5F5F"/>
                </a:solidFill>
                <a:latin typeface="Verdana"/>
                <a:cs typeface="Verdana"/>
              </a:rPr>
              <a:t>интуитивно</a:t>
            </a:r>
            <a:r>
              <a:rPr sz="11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понятное.</a:t>
            </a:r>
            <a:endParaRPr sz="11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100" spc="-11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12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00" spc="-120" dirty="0">
                <a:solidFill>
                  <a:srgbClr val="5F5F5F"/>
                </a:solidFill>
                <a:latin typeface="Verdana"/>
                <a:cs typeface="Verdana"/>
              </a:rPr>
              <a:t>ть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пр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15" dirty="0">
                <a:solidFill>
                  <a:srgbClr val="5F5F5F"/>
                </a:solidFill>
                <a:latin typeface="Verdana"/>
                <a:cs typeface="Verdana"/>
              </a:rPr>
              <a:t>ложен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6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100" spc="-13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100" spc="-12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55" dirty="0">
                <a:solidFill>
                  <a:srgbClr val="5F5F5F"/>
                </a:solidFill>
                <a:latin typeface="Verdana"/>
                <a:cs typeface="Verdana"/>
              </a:rPr>
              <a:t>go</a:t>
            </a:r>
            <a:r>
              <a:rPr sz="1100" spc="45" dirty="0">
                <a:solidFill>
                  <a:srgbClr val="5F5F5F"/>
                </a:solidFill>
                <a:latin typeface="Verdana"/>
                <a:cs typeface="Verdana"/>
              </a:rPr>
              <a:t>o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g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l</a:t>
            </a:r>
            <a:r>
              <a:rPr sz="1100" spc="60" dirty="0">
                <a:solidFill>
                  <a:srgbClr val="5F5F5F"/>
                </a:solidFill>
                <a:latin typeface="Verdana"/>
                <a:cs typeface="Verdana"/>
              </a:rPr>
              <a:t>e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140" dirty="0">
                <a:solidFill>
                  <a:srgbClr val="5F5F5F"/>
                </a:solidFill>
                <a:latin typeface="Verdana"/>
                <a:cs typeface="Verdana"/>
              </a:rPr>
              <a:t>c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a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r</a:t>
            </a:r>
            <a:r>
              <a:rPr sz="1100" spc="25" dirty="0">
                <a:solidFill>
                  <a:srgbClr val="5F5F5F"/>
                </a:solidFill>
                <a:latin typeface="Verdana"/>
                <a:cs typeface="Verdana"/>
              </a:rPr>
              <a:t>dboa</a:t>
            </a:r>
            <a:r>
              <a:rPr sz="1100" spc="10" dirty="0">
                <a:solidFill>
                  <a:srgbClr val="5F5F5F"/>
                </a:solidFill>
                <a:latin typeface="Verdana"/>
                <a:cs typeface="Verdana"/>
              </a:rPr>
              <a:t>r</a:t>
            </a:r>
            <a:r>
              <a:rPr sz="1100" spc="70" dirty="0">
                <a:solidFill>
                  <a:srgbClr val="5F5F5F"/>
                </a:solidFill>
                <a:latin typeface="Verdana"/>
                <a:cs typeface="Verdana"/>
              </a:rPr>
              <a:t>d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46650" y="4618990"/>
            <a:ext cx="3474720" cy="3513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Не 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так </a:t>
            </a:r>
            <a:r>
              <a:rPr sz="1100" spc="25" dirty="0">
                <a:solidFill>
                  <a:srgbClr val="5F5F5F"/>
                </a:solidFill>
                <a:latin typeface="Verdana"/>
                <a:cs typeface="Verdana"/>
              </a:rPr>
              <a:t>много </a:t>
            </a:r>
            <a:r>
              <a:rPr sz="1100" spc="40" dirty="0">
                <a:solidFill>
                  <a:srgbClr val="5F5F5F"/>
                </a:solidFill>
                <a:latin typeface="Verdana"/>
                <a:cs typeface="Verdana"/>
              </a:rPr>
              <a:t>информации, 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как </a:t>
            </a:r>
            <a:r>
              <a:rPr sz="1100" spc="20" dirty="0">
                <a:solidFill>
                  <a:srgbClr val="5F5F5F"/>
                </a:solidFill>
                <a:latin typeface="Verdana"/>
                <a:cs typeface="Verdana"/>
              </a:rPr>
              <a:t>могло </a:t>
            </a:r>
            <a:r>
              <a:rPr sz="1100" spc="-40" dirty="0">
                <a:solidFill>
                  <a:srgbClr val="5F5F5F"/>
                </a:solidFill>
                <a:latin typeface="Verdana"/>
                <a:cs typeface="Verdana"/>
              </a:rPr>
              <a:t>бы </a:t>
            </a:r>
            <a:r>
              <a:rPr sz="1100" spc="-80" dirty="0">
                <a:solidFill>
                  <a:srgbClr val="5F5F5F"/>
                </a:solidFill>
                <a:latin typeface="Verdana"/>
                <a:cs typeface="Verdana"/>
              </a:rPr>
              <a:t>быть. </a:t>
            </a:r>
            <a:r>
              <a:rPr sz="1100" spc="-3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15" dirty="0">
                <a:solidFill>
                  <a:srgbClr val="5F5F5F"/>
                </a:solidFill>
                <a:latin typeface="Verdana"/>
                <a:cs typeface="Verdana"/>
              </a:rPr>
              <a:t>Но</a:t>
            </a:r>
            <a:r>
              <a:rPr sz="11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14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1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25" dirty="0">
                <a:solidFill>
                  <a:srgbClr val="5F5F5F"/>
                </a:solidFill>
                <a:latin typeface="Verdana"/>
                <a:cs typeface="Verdana"/>
              </a:rPr>
              <a:t>целом,</a:t>
            </a:r>
            <a:r>
              <a:rPr sz="110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15" dirty="0">
                <a:solidFill>
                  <a:srgbClr val="5F5F5F"/>
                </a:solidFill>
                <a:latin typeface="Verdana"/>
                <a:cs typeface="Verdana"/>
              </a:rPr>
              <a:t>все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хорошо,</a:t>
            </a:r>
            <a:r>
              <a:rPr sz="11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приложение</a:t>
            </a:r>
            <a:r>
              <a:rPr sz="11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35" dirty="0" err="1">
                <a:solidFill>
                  <a:srgbClr val="5F5F5F"/>
                </a:solidFill>
                <a:latin typeface="Verdana"/>
                <a:cs typeface="Verdana"/>
              </a:rPr>
              <a:t>актуально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3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endParaRPr sz="1100" dirty="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46650" y="5356605"/>
            <a:ext cx="26987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15" dirty="0">
                <a:solidFill>
                  <a:srgbClr val="5F5F5F"/>
                </a:solidFill>
                <a:latin typeface="Verdana"/>
                <a:cs typeface="Verdana"/>
              </a:rPr>
              <a:t>Бесплатное,</a:t>
            </a:r>
            <a:r>
              <a:rPr sz="110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но</a:t>
            </a:r>
            <a:r>
              <a:rPr sz="11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есть</a:t>
            </a:r>
            <a:r>
              <a:rPr sz="110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платная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15" dirty="0">
                <a:solidFill>
                  <a:srgbClr val="5F5F5F"/>
                </a:solidFill>
                <a:latin typeface="Verdana"/>
                <a:cs typeface="Verdana"/>
              </a:rPr>
              <a:t>версия</a:t>
            </a:r>
            <a:endParaRPr sz="1100">
              <a:latin typeface="Verdana"/>
              <a:cs typeface="Verdana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05556" y="2502407"/>
            <a:ext cx="1410995" cy="50444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82852" y="2526817"/>
            <a:ext cx="1453896" cy="484733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50163" y="2238755"/>
            <a:ext cx="867156" cy="867156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4936235" y="2212848"/>
            <a:ext cx="3697604" cy="1620520"/>
            <a:chOff x="4936235" y="2212848"/>
            <a:chExt cx="3697604" cy="1620520"/>
          </a:xfrm>
        </p:grpSpPr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936235" y="2212848"/>
              <a:ext cx="970788" cy="1620012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937503" y="2212848"/>
              <a:ext cx="794003" cy="1620012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722107" y="2212848"/>
              <a:ext cx="911351" cy="1620012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766559" y="2212848"/>
              <a:ext cx="911351" cy="1620012"/>
            </a:xfrm>
            <a:prstGeom prst="rect">
              <a:avLst/>
            </a:prstGeom>
          </p:spPr>
        </p:pic>
      </p:grpSp>
      <p:pic>
        <p:nvPicPr>
          <p:cNvPr id="17" name="object 1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477847" y="4695748"/>
            <a:ext cx="365942" cy="364540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477847" y="5285536"/>
            <a:ext cx="365942" cy="364540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477847" y="4040398"/>
            <a:ext cx="365942" cy="363138"/>
          </a:xfrm>
          <a:prstGeom prst="rect">
            <a:avLst/>
          </a:prstGeom>
        </p:spPr>
      </p:pic>
      <p:sp>
        <p:nvSpPr>
          <p:cNvPr id="21" name="object 21"/>
          <p:cNvSpPr txBox="1"/>
          <p:nvPr/>
        </p:nvSpPr>
        <p:spPr>
          <a:xfrm>
            <a:off x="4946650" y="6636603"/>
            <a:ext cx="3674745" cy="1339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*изображения</a:t>
            </a:r>
            <a:r>
              <a:rPr sz="7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90" dirty="0">
                <a:solidFill>
                  <a:srgbClr val="5F5F5F"/>
                </a:solidFill>
                <a:latin typeface="Verdana"/>
                <a:cs typeface="Verdana"/>
              </a:rPr>
              <a:t>взяты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0" dirty="0">
                <a:solidFill>
                  <a:srgbClr val="5F5F5F"/>
                </a:solidFill>
                <a:latin typeface="Verdana"/>
                <a:cs typeface="Verdana"/>
              </a:rPr>
              <a:t>из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dirty="0">
                <a:solidFill>
                  <a:srgbClr val="5F5F5F"/>
                </a:solidFill>
                <a:latin typeface="Verdana"/>
                <a:cs typeface="Verdana"/>
              </a:rPr>
              <a:t>официального</a:t>
            </a:r>
            <a:r>
              <a:rPr sz="700" spc="-1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" dirty="0">
                <a:solidFill>
                  <a:srgbClr val="5F5F5F"/>
                </a:solidFill>
                <a:latin typeface="Verdana"/>
                <a:cs typeface="Verdana"/>
              </a:rPr>
              <a:t>релиза</a:t>
            </a:r>
            <a:r>
              <a:rPr sz="7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приложения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10" dirty="0">
                <a:solidFill>
                  <a:srgbClr val="5F5F5F"/>
                </a:solidFill>
                <a:latin typeface="Verdana"/>
                <a:cs typeface="Verdana"/>
              </a:rPr>
              <a:t>на</a:t>
            </a:r>
            <a:r>
              <a:rPr sz="7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20" dirty="0">
                <a:solidFill>
                  <a:srgbClr val="5F5F5F"/>
                </a:solidFill>
                <a:latin typeface="Verdana"/>
                <a:cs typeface="Verdana"/>
              </a:rPr>
              <a:t>Google</a:t>
            </a:r>
            <a:r>
              <a:rPr sz="7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5" dirty="0">
                <a:solidFill>
                  <a:srgbClr val="5F5F5F"/>
                </a:solidFill>
                <a:latin typeface="Verdana"/>
                <a:cs typeface="Verdana"/>
              </a:rPr>
              <a:t>Play</a:t>
            </a:r>
            <a:r>
              <a:rPr sz="7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0" dirty="0">
                <a:solidFill>
                  <a:srgbClr val="5F5F5F"/>
                </a:solidFill>
                <a:latin typeface="Verdana"/>
                <a:cs typeface="Verdana"/>
              </a:rPr>
              <a:t>Market</a:t>
            </a:r>
            <a:endParaRPr sz="7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56613" y="1434210"/>
            <a:ext cx="54330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5" dirty="0"/>
              <a:t>Amazing</a:t>
            </a:r>
            <a:r>
              <a:rPr spc="-280" dirty="0"/>
              <a:t> </a:t>
            </a:r>
            <a:r>
              <a:rPr spc="90" dirty="0"/>
              <a:t>Space</a:t>
            </a:r>
            <a:r>
              <a:rPr spc="-305" dirty="0"/>
              <a:t> </a:t>
            </a:r>
            <a:r>
              <a:rPr spc="-55" dirty="0"/>
              <a:t>Journey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3335273"/>
            <a:ext cx="3827145" cy="12001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10" dirty="0">
                <a:solidFill>
                  <a:srgbClr val="5F5F5F"/>
                </a:solidFill>
                <a:latin typeface="Verdana"/>
                <a:cs typeface="Verdana"/>
              </a:rPr>
              <a:t>Оче</a:t>
            </a:r>
            <a:r>
              <a:rPr sz="1100" spc="1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100" spc="2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1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но</a:t>
            </a:r>
            <a:r>
              <a:rPr sz="1100" spc="6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12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00" spc="90" dirty="0">
                <a:solidFill>
                  <a:srgbClr val="5F5F5F"/>
                </a:solidFill>
                <a:latin typeface="Verdana"/>
                <a:cs typeface="Verdana"/>
              </a:rPr>
              <a:t>ми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че</a:t>
            </a:r>
            <a:r>
              <a:rPr sz="1100" spc="1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6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-13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пр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15" dirty="0">
                <a:solidFill>
                  <a:srgbClr val="5F5F5F"/>
                </a:solidFill>
                <a:latin typeface="Verdana"/>
                <a:cs typeface="Verdana"/>
              </a:rPr>
              <a:t>ложен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е,</a:t>
            </a:r>
            <a:r>
              <a:rPr sz="110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от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55" dirty="0">
                <a:solidFill>
                  <a:srgbClr val="5F5F5F"/>
                </a:solidFill>
                <a:latin typeface="Verdana"/>
                <a:cs typeface="Verdana"/>
              </a:rPr>
              <a:t>рое</a:t>
            </a:r>
            <a:endParaRPr sz="11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по</a:t>
            </a:r>
            <a:r>
              <a:rPr sz="1100" spc="90" dirty="0">
                <a:solidFill>
                  <a:srgbClr val="5F5F5F"/>
                </a:solidFill>
                <a:latin typeface="Verdana"/>
                <a:cs typeface="Verdana"/>
              </a:rPr>
              <a:t>ми</a:t>
            </a:r>
            <a:r>
              <a:rPr sz="1100" spc="125" dirty="0">
                <a:solidFill>
                  <a:srgbClr val="5F5F5F"/>
                </a:solidFill>
                <a:latin typeface="Verdana"/>
                <a:cs typeface="Verdana"/>
              </a:rPr>
              <a:t>мо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75" dirty="0">
                <a:solidFill>
                  <a:srgbClr val="5F5F5F"/>
                </a:solidFill>
                <a:latin typeface="Verdana"/>
                <a:cs typeface="Verdana"/>
              </a:rPr>
              <a:t>обще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1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9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00" spc="130" dirty="0">
                <a:solidFill>
                  <a:srgbClr val="5F5F5F"/>
                </a:solidFill>
                <a:latin typeface="Verdana"/>
                <a:cs typeface="Verdana"/>
              </a:rPr>
              <a:t>ф</a:t>
            </a:r>
            <a:r>
              <a:rPr sz="1100" spc="105" dirty="0">
                <a:solidFill>
                  <a:srgbClr val="5F5F5F"/>
                </a:solidFill>
                <a:latin typeface="Verdana"/>
                <a:cs typeface="Verdana"/>
              </a:rPr>
              <a:t>орма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ц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ии</a:t>
            </a:r>
            <a:r>
              <a:rPr sz="1100" spc="-13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план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-55" dirty="0">
                <a:solidFill>
                  <a:srgbClr val="5F5F5F"/>
                </a:solidFill>
                <a:latin typeface="Verdana"/>
                <a:cs typeface="Verdana"/>
              </a:rPr>
              <a:t>тах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Солнечной  </a:t>
            </a:r>
            <a:r>
              <a:rPr sz="1100" spc="12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12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темы</a:t>
            </a:r>
            <a:r>
              <a:rPr sz="110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по</a:t>
            </a:r>
            <a:r>
              <a:rPr sz="1100" spc="-75" dirty="0">
                <a:solidFill>
                  <a:srgbClr val="5F5F5F"/>
                </a:solidFill>
                <a:latin typeface="Verdana"/>
                <a:cs typeface="Verdana"/>
              </a:rPr>
              <a:t>зволяет</a:t>
            </a:r>
            <a:r>
              <a:rPr sz="11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6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100" spc="-60" dirty="0">
                <a:solidFill>
                  <a:srgbClr val="5F5F5F"/>
                </a:solidFill>
                <a:latin typeface="Verdana"/>
                <a:cs typeface="Verdana"/>
              </a:rPr>
              <a:t>ви</a:t>
            </a:r>
            <a:r>
              <a:rPr sz="1100" spc="-55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100" spc="-60" dirty="0">
                <a:solidFill>
                  <a:srgbClr val="5F5F5F"/>
                </a:solidFill>
                <a:latin typeface="Verdana"/>
                <a:cs typeface="Verdana"/>
              </a:rPr>
              <a:t>еть</a:t>
            </a:r>
            <a:r>
              <a:rPr sz="110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125" dirty="0">
                <a:solidFill>
                  <a:srgbClr val="5F5F5F"/>
                </a:solidFill>
                <a:latin typeface="Verdana"/>
                <a:cs typeface="Verdana"/>
              </a:rPr>
              <a:t>х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14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1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олненн</a:t>
            </a: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й  </a:t>
            </a:r>
            <a:r>
              <a:rPr sz="1100" spc="60" dirty="0">
                <a:solidFill>
                  <a:srgbClr val="5F5F5F"/>
                </a:solidFill>
                <a:latin typeface="Verdana"/>
                <a:cs typeface="Verdana"/>
              </a:rPr>
              <a:t>ре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ально</a:t>
            </a:r>
            <a:r>
              <a:rPr sz="1100" spc="12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00" spc="-75" dirty="0">
                <a:solidFill>
                  <a:srgbClr val="5F5F5F"/>
                </a:solidFill>
                <a:latin typeface="Verdana"/>
                <a:cs typeface="Verdana"/>
              </a:rPr>
              <a:t>ти</a:t>
            </a:r>
            <a:r>
              <a:rPr sz="11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120" dirty="0">
                <a:solidFill>
                  <a:srgbClr val="5F5F5F"/>
                </a:solidFill>
                <a:latin typeface="Verdana"/>
                <a:cs typeface="Verdana"/>
              </a:rPr>
              <a:t>(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на</a:t>
            </a:r>
            <a:r>
              <a:rPr sz="1100" spc="1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10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12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00" spc="-55" dirty="0">
                <a:solidFill>
                  <a:srgbClr val="5F5F5F"/>
                </a:solidFill>
                <a:latin typeface="Verdana"/>
                <a:cs typeface="Verdana"/>
              </a:rPr>
              <a:t>качать</a:t>
            </a:r>
            <a:r>
              <a:rPr sz="110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130" dirty="0">
                <a:solidFill>
                  <a:srgbClr val="5F5F5F"/>
                </a:solidFill>
                <a:latin typeface="Verdana"/>
                <a:cs typeface="Verdana"/>
              </a:rPr>
              <a:t>ме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100" spc="-130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100" spc="-6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12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12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00" spc="2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00" spc="35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та</a:t>
            </a:r>
            <a:r>
              <a:rPr sz="1100" spc="-55" dirty="0">
                <a:solidFill>
                  <a:srgbClr val="5F5F5F"/>
                </a:solidFill>
                <a:latin typeface="Verdana"/>
                <a:cs typeface="Verdana"/>
              </a:rPr>
              <a:t>)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Пл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00" spc="-55" dirty="0">
                <a:solidFill>
                  <a:srgbClr val="5F5F5F"/>
                </a:solidFill>
                <a:latin typeface="Verdana"/>
                <a:cs typeface="Verdana"/>
              </a:rPr>
              <a:t>неты  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анимированы, 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вокруг </a:t>
            </a:r>
            <a:r>
              <a:rPr sz="1100" spc="-65" dirty="0">
                <a:solidFill>
                  <a:srgbClr val="5F5F5F"/>
                </a:solidFill>
                <a:latin typeface="Verdana"/>
                <a:cs typeface="Verdana"/>
              </a:rPr>
              <a:t>них 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по </a:t>
            </a:r>
            <a:r>
              <a:rPr sz="1100" spc="45" dirty="0">
                <a:solidFill>
                  <a:srgbClr val="5F5F5F"/>
                </a:solidFill>
                <a:latin typeface="Verdana"/>
                <a:cs typeface="Verdana"/>
              </a:rPr>
              <a:t>орбитам 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вращаются </a:t>
            </a:r>
            <a:r>
              <a:rPr sz="1100" spc="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спутники, </a:t>
            </a:r>
            <a:r>
              <a:rPr sz="1100" spc="70" dirty="0">
                <a:solidFill>
                  <a:srgbClr val="5F5F5F"/>
                </a:solidFill>
                <a:latin typeface="Verdana"/>
                <a:cs typeface="Verdana"/>
              </a:rPr>
              <a:t>помимо </a:t>
            </a: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этого </a:t>
            </a:r>
            <a:r>
              <a:rPr sz="1100" spc="-30" dirty="0">
                <a:solidFill>
                  <a:srgbClr val="5F5F5F"/>
                </a:solidFill>
                <a:latin typeface="Verdana"/>
                <a:cs typeface="Verdana"/>
              </a:rPr>
              <a:t>присутствует 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минимальная </a:t>
            </a:r>
            <a:r>
              <a:rPr sz="1100" spc="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9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00" spc="130" dirty="0">
                <a:solidFill>
                  <a:srgbClr val="5F5F5F"/>
                </a:solidFill>
                <a:latin typeface="Verdana"/>
                <a:cs typeface="Verdana"/>
              </a:rPr>
              <a:t>ф</a:t>
            </a:r>
            <a:r>
              <a:rPr sz="1100" spc="105" dirty="0">
                <a:solidFill>
                  <a:srgbClr val="5F5F5F"/>
                </a:solidFill>
                <a:latin typeface="Verdana"/>
                <a:cs typeface="Verdana"/>
              </a:rPr>
              <a:t>орма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ц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17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100" spc="-13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15" dirty="0">
                <a:solidFill>
                  <a:srgbClr val="5F5F5F"/>
                </a:solidFill>
                <a:latin typeface="Verdana"/>
                <a:cs typeface="Verdana"/>
              </a:rPr>
              <a:t>каж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100" spc="15" dirty="0">
                <a:solidFill>
                  <a:srgbClr val="5F5F5F"/>
                </a:solidFill>
                <a:latin typeface="Verdana"/>
                <a:cs typeface="Verdana"/>
              </a:rPr>
              <a:t>ой</a:t>
            </a:r>
            <a:r>
              <a:rPr sz="11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11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110" dirty="0">
                <a:solidFill>
                  <a:srgbClr val="5F5F5F"/>
                </a:solidFill>
                <a:latin typeface="Verdana"/>
                <a:cs typeface="Verdana"/>
              </a:rPr>
              <a:t>х.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4743703"/>
            <a:ext cx="3506470" cy="8648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spc="-12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1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50" dirty="0">
                <a:solidFill>
                  <a:srgbClr val="5F5F5F"/>
                </a:solidFill>
                <a:latin typeface="Verdana"/>
                <a:cs typeface="Verdana"/>
              </a:rPr>
              <a:t>целом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пр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70" dirty="0">
                <a:solidFill>
                  <a:srgbClr val="5F5F5F"/>
                </a:solidFill>
                <a:latin typeface="Verdana"/>
                <a:cs typeface="Verdana"/>
              </a:rPr>
              <a:t>ятн</a:t>
            </a:r>
            <a:r>
              <a:rPr sz="1100" spc="-8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6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пр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15" dirty="0">
                <a:solidFill>
                  <a:srgbClr val="5F5F5F"/>
                </a:solidFill>
                <a:latin typeface="Verdana"/>
                <a:cs typeface="Verdana"/>
              </a:rPr>
              <a:t>ложен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е,</a:t>
            </a:r>
            <a:r>
              <a:rPr sz="1100" spc="-1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60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ез</a:t>
            </a:r>
            <a:r>
              <a:rPr sz="11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75" dirty="0">
                <a:solidFill>
                  <a:srgbClr val="5F5F5F"/>
                </a:solidFill>
                <a:latin typeface="Verdana"/>
                <a:cs typeface="Verdana"/>
              </a:rPr>
              <a:t>особ</a:t>
            </a:r>
            <a:r>
              <a:rPr sz="1100" spc="-40" dirty="0">
                <a:solidFill>
                  <a:srgbClr val="5F5F5F"/>
                </a:solidFill>
                <a:latin typeface="Verdana"/>
                <a:cs typeface="Verdana"/>
              </a:rPr>
              <a:t>ог</a:t>
            </a:r>
            <a:r>
              <a:rPr sz="1100" spc="35" dirty="0">
                <a:solidFill>
                  <a:srgbClr val="5F5F5F"/>
                </a:solidFill>
                <a:latin typeface="Verdana"/>
                <a:cs typeface="Verdana"/>
              </a:rPr>
              <a:t>о  </a:t>
            </a:r>
            <a:r>
              <a:rPr sz="1100" spc="15" dirty="0">
                <a:solidFill>
                  <a:srgbClr val="5F5F5F"/>
                </a:solidFill>
                <a:latin typeface="Verdana"/>
                <a:cs typeface="Verdana"/>
              </a:rPr>
              <a:t>вау-эффекта. 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Почему </a:t>
            </a:r>
            <a:r>
              <a:rPr sz="1100" spc="35" dirty="0">
                <a:solidFill>
                  <a:srgbClr val="5F5F5F"/>
                </a:solidFill>
                <a:latin typeface="Verdana"/>
                <a:cs typeface="Verdana"/>
              </a:rPr>
              <a:t>мы 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его </a:t>
            </a: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добавили </a:t>
            </a:r>
            <a:r>
              <a:rPr sz="1100" spc="-140" dirty="0">
                <a:solidFill>
                  <a:srgbClr val="5F5F5F"/>
                </a:solidFill>
                <a:latin typeface="Verdana"/>
                <a:cs typeface="Verdana"/>
              </a:rPr>
              <a:t>в </a:t>
            </a:r>
            <a:r>
              <a:rPr sz="1100" spc="15" dirty="0">
                <a:solidFill>
                  <a:srgbClr val="5F5F5F"/>
                </a:solidFill>
                <a:latin typeface="Verdana"/>
                <a:cs typeface="Verdana"/>
              </a:rPr>
              <a:t>нашу </a:t>
            </a:r>
            <a:r>
              <a:rPr sz="1100" spc="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по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100" spc="60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орк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100" spc="50" dirty="0">
                <a:solidFill>
                  <a:srgbClr val="5F5F5F"/>
                </a:solidFill>
                <a:latin typeface="Verdana"/>
                <a:cs typeface="Verdana"/>
              </a:rPr>
              <a:t>?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55" dirty="0">
                <a:solidFill>
                  <a:srgbClr val="5F5F5F"/>
                </a:solidFill>
                <a:latin typeface="Verdana"/>
                <a:cs typeface="Verdana"/>
              </a:rPr>
              <a:t>Пот</a:t>
            </a:r>
            <a:r>
              <a:rPr sz="1100" spc="65" dirty="0">
                <a:solidFill>
                  <a:srgbClr val="5F5F5F"/>
                </a:solidFill>
                <a:latin typeface="Verdana"/>
                <a:cs typeface="Verdana"/>
              </a:rPr>
              <a:t>ому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160" dirty="0">
                <a:solidFill>
                  <a:srgbClr val="5F5F5F"/>
                </a:solidFill>
                <a:latin typeface="Verdana"/>
                <a:cs typeface="Verdana"/>
              </a:rPr>
              <a:t>ч</a:t>
            </a:r>
            <a:r>
              <a:rPr sz="1100" spc="-13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10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20" dirty="0">
                <a:solidFill>
                  <a:srgbClr val="5F5F5F"/>
                </a:solidFill>
                <a:latin typeface="Verdana"/>
                <a:cs typeface="Verdana"/>
              </a:rPr>
              <a:t>оно</a:t>
            </a:r>
            <a:r>
              <a:rPr sz="11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ол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пр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70" dirty="0">
                <a:solidFill>
                  <a:srgbClr val="5F5F5F"/>
                </a:solidFill>
                <a:latin typeface="Verdana"/>
                <a:cs typeface="Verdana"/>
              </a:rPr>
              <a:t>ятн</a:t>
            </a:r>
            <a:r>
              <a:rPr sz="1100" spc="-8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6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по  </a:t>
            </a:r>
            <a:r>
              <a:rPr sz="1100" spc="-55" dirty="0">
                <a:solidFill>
                  <a:srgbClr val="5F5F5F"/>
                </a:solidFill>
                <a:latin typeface="Verdana"/>
                <a:cs typeface="Verdana"/>
              </a:rPr>
              <a:t>контенту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 </a:t>
            </a:r>
            <a:r>
              <a:rPr sz="1100" spc="-30" dirty="0">
                <a:solidFill>
                  <a:srgbClr val="5F5F5F"/>
                </a:solidFill>
                <a:latin typeface="Verdana"/>
                <a:cs typeface="Verdana"/>
              </a:rPr>
              <a:t>визуальному 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ряду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 </a:t>
            </a:r>
            <a:r>
              <a:rPr sz="1100" spc="-85" dirty="0">
                <a:solidFill>
                  <a:srgbClr val="5F5F5F"/>
                </a:solidFill>
                <a:latin typeface="Verdana"/>
                <a:cs typeface="Verdana"/>
              </a:rPr>
              <a:t>является </a:t>
            </a:r>
            <a:r>
              <a:rPr sz="1100" spc="50" dirty="0">
                <a:solidFill>
                  <a:srgbClr val="5F5F5F"/>
                </a:solidFill>
                <a:latin typeface="Verdana"/>
                <a:cs typeface="Verdana"/>
              </a:rPr>
              <a:t>средним </a:t>
            </a:r>
            <a:r>
              <a:rPr sz="1100" spc="-3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представителем</a:t>
            </a:r>
            <a:r>
              <a:rPr sz="1100" spc="-1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ряда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однотипных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приложений.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5816905"/>
            <a:ext cx="347154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Скачать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130" dirty="0">
                <a:solidFill>
                  <a:srgbClr val="5F5F5F"/>
                </a:solidFill>
                <a:latin typeface="Verdana"/>
                <a:cs typeface="Verdana"/>
              </a:rPr>
              <a:t>ме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100" spc="-130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100" spc="-6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100" spc="-195" dirty="0">
                <a:solidFill>
                  <a:srgbClr val="5F5F5F"/>
                </a:solidFill>
                <a:latin typeface="Verdana"/>
                <a:cs typeface="Verdana"/>
              </a:rPr>
              <a:t>:</a:t>
            </a:r>
            <a:r>
              <a:rPr sz="110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u="sng" spc="-5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h</a:t>
            </a:r>
            <a:r>
              <a:rPr sz="1100" u="sng" spc="-4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t</a:t>
            </a:r>
            <a:r>
              <a:rPr sz="1100" u="sng" spc="-6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tp</a:t>
            </a:r>
            <a:r>
              <a:rPr sz="1100" u="sng" spc="-7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:</a:t>
            </a:r>
            <a:r>
              <a:rPr sz="1100" u="sng" spc="-2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/</a:t>
            </a:r>
            <a:r>
              <a:rPr sz="1100" u="sng" spc="-2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/</a:t>
            </a:r>
            <a:r>
              <a:rPr sz="1100" u="sng" spc="-1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amaz</a:t>
            </a:r>
            <a:r>
              <a:rPr sz="1100" u="sng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i</a:t>
            </a:r>
            <a:r>
              <a:rPr sz="1100" u="sng" spc="-1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ngs</a:t>
            </a:r>
            <a:r>
              <a:rPr sz="1100" u="sng" spc="-1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p</a:t>
            </a:r>
            <a:r>
              <a:rPr sz="1100" u="sng" spc="11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ac</a:t>
            </a:r>
            <a:r>
              <a:rPr sz="1100" u="sng" spc="5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e</a:t>
            </a:r>
            <a:r>
              <a:rPr sz="1100" u="sng" spc="-15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j</a:t>
            </a:r>
            <a:r>
              <a:rPr sz="1100" u="sng" spc="-4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ou</a:t>
            </a:r>
            <a:r>
              <a:rPr sz="1100" u="sng" spc="-4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r</a:t>
            </a:r>
            <a:r>
              <a:rPr sz="1100" u="sng" spc="-3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ney</a:t>
            </a:r>
            <a:r>
              <a:rPr sz="1100" u="sng" spc="-3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.</a:t>
            </a:r>
            <a:r>
              <a:rPr sz="1100" u="sng" spc="13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c</a:t>
            </a:r>
            <a:r>
              <a:rPr sz="1100" u="sng" spc="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o</a:t>
            </a:r>
            <a:r>
              <a:rPr sz="1100" u="sng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m</a:t>
            </a:r>
            <a:r>
              <a:rPr sz="1100" u="sng" spc="-2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/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46650" y="4036314"/>
            <a:ext cx="3420110" cy="528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spc="-15" dirty="0">
                <a:solidFill>
                  <a:srgbClr val="5F5F5F"/>
                </a:solidFill>
                <a:latin typeface="Verdana"/>
                <a:cs typeface="Verdana"/>
              </a:rPr>
              <a:t>Х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60" dirty="0">
                <a:solidFill>
                  <a:srgbClr val="5F5F5F"/>
                </a:solidFill>
                <a:latin typeface="Verdana"/>
                <a:cs typeface="Verdana"/>
              </a:rPr>
              <a:t>рош</a:t>
            </a:r>
            <a:r>
              <a:rPr sz="110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10" dirty="0">
                <a:solidFill>
                  <a:srgbClr val="5F5F5F"/>
                </a:solidFill>
                <a:latin typeface="Verdana"/>
                <a:cs typeface="Verdana"/>
              </a:rPr>
              <a:t>про</a:t>
            </a:r>
            <a:r>
              <a:rPr sz="1100" spc="15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100" spc="-6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100" spc="145" dirty="0">
                <a:solidFill>
                  <a:srgbClr val="5F5F5F"/>
                </a:solidFill>
                <a:latin typeface="Verdana"/>
                <a:cs typeface="Verdana"/>
              </a:rPr>
              <a:t>ма</a:t>
            </a:r>
            <a:r>
              <a:rPr sz="1100" spc="-70" dirty="0">
                <a:solidFill>
                  <a:srgbClr val="5F5F5F"/>
                </a:solidFill>
                <a:latin typeface="Verdana"/>
                <a:cs typeface="Verdana"/>
              </a:rPr>
              <a:t>нны</a:t>
            </a:r>
            <a:r>
              <a:rPr sz="1100" spc="-60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1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ол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6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100" spc="-15" dirty="0">
                <a:solidFill>
                  <a:srgbClr val="5F5F5F"/>
                </a:solidFill>
                <a:latin typeface="Verdana"/>
                <a:cs typeface="Verdana"/>
              </a:rPr>
              <a:t>обны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й  и</a:t>
            </a:r>
            <a:r>
              <a:rPr sz="1100" spc="35" dirty="0">
                <a:solidFill>
                  <a:srgbClr val="5F5F5F"/>
                </a:solidFill>
                <a:latin typeface="Verdana"/>
                <a:cs typeface="Verdana"/>
              </a:rPr>
              <a:t>нтер</a:t>
            </a:r>
            <a:r>
              <a:rPr sz="1100" spc="65" dirty="0">
                <a:solidFill>
                  <a:srgbClr val="5F5F5F"/>
                </a:solidFill>
                <a:latin typeface="Verdana"/>
                <a:cs typeface="Verdana"/>
              </a:rPr>
              <a:t>ф</a:t>
            </a:r>
            <a:r>
              <a:rPr sz="1100" spc="1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100" spc="12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100" spc="-1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85" dirty="0">
                <a:solidFill>
                  <a:srgbClr val="5F5F5F"/>
                </a:solidFill>
                <a:latin typeface="Verdana"/>
                <a:cs typeface="Verdana"/>
              </a:rPr>
              <a:t>3</a:t>
            </a:r>
            <a:r>
              <a:rPr sz="1100" spc="-30" dirty="0">
                <a:solidFill>
                  <a:srgbClr val="5F5F5F"/>
                </a:solidFill>
                <a:latin typeface="Verdana"/>
                <a:cs typeface="Verdana"/>
              </a:rPr>
              <a:t>D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75" dirty="0">
                <a:solidFill>
                  <a:srgbClr val="5F5F5F"/>
                </a:solidFill>
                <a:latin typeface="Verdana"/>
                <a:cs typeface="Verdana"/>
              </a:rPr>
              <a:t>моде</a:t>
            </a:r>
            <a:r>
              <a:rPr sz="1100" spc="-5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х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25" dirty="0">
                <a:solidFill>
                  <a:srgbClr val="5F5F5F"/>
                </a:solidFill>
                <a:latin typeface="Verdana"/>
                <a:cs typeface="Verdana"/>
              </a:rPr>
              <a:t>рошег</a:t>
            </a:r>
            <a:r>
              <a:rPr sz="1100" spc="3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75" dirty="0">
                <a:solidFill>
                  <a:srgbClr val="5F5F5F"/>
                </a:solidFill>
                <a:latin typeface="Verdana"/>
                <a:cs typeface="Verdana"/>
              </a:rPr>
              <a:t>ра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зр</a:t>
            </a:r>
            <a:r>
              <a:rPr sz="1100" spc="70" dirty="0">
                <a:solidFill>
                  <a:srgbClr val="5F5F5F"/>
                </a:solidFill>
                <a:latin typeface="Verdana"/>
                <a:cs typeface="Verdana"/>
              </a:rPr>
              <a:t>еш</a:t>
            </a:r>
            <a:r>
              <a:rPr sz="110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114" dirty="0">
                <a:solidFill>
                  <a:srgbClr val="5F5F5F"/>
                </a:solidFill>
                <a:latin typeface="Verdana"/>
                <a:cs typeface="Verdana"/>
              </a:rPr>
              <a:t>я,  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интересные</a:t>
            </a:r>
            <a:r>
              <a:rPr sz="110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возможности</a:t>
            </a:r>
            <a:r>
              <a:rPr sz="11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использования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AR.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46650" y="4773929"/>
            <a:ext cx="2959100" cy="361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15" dirty="0">
                <a:solidFill>
                  <a:srgbClr val="5F5F5F"/>
                </a:solidFill>
                <a:latin typeface="Verdana"/>
                <a:cs typeface="Verdana"/>
              </a:rPr>
              <a:t>ложен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6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15" dirty="0">
                <a:solidFill>
                  <a:srgbClr val="5F5F5F"/>
                </a:solidFill>
                <a:latin typeface="Verdana"/>
                <a:cs typeface="Verdana"/>
              </a:rPr>
              <a:t>час</a:t>
            </a:r>
            <a:r>
              <a:rPr sz="1100" spc="-60" dirty="0">
                <a:solidFill>
                  <a:srgbClr val="5F5F5F"/>
                </a:solidFill>
                <a:latin typeface="Verdana"/>
                <a:cs typeface="Verdana"/>
              </a:rPr>
              <a:t>тично</a:t>
            </a:r>
            <a:r>
              <a:rPr sz="110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40" dirty="0">
                <a:solidFill>
                  <a:srgbClr val="5F5F5F"/>
                </a:solidFill>
                <a:latin typeface="Verdana"/>
                <a:cs typeface="Verdana"/>
              </a:rPr>
              <a:t>рус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265" dirty="0">
                <a:solidFill>
                  <a:srgbClr val="5F5F5F"/>
                </a:solidFill>
                <a:latin typeface="Verdana"/>
                <a:cs typeface="Verdana"/>
              </a:rPr>
              <a:t>ф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ц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10" dirty="0">
                <a:solidFill>
                  <a:srgbClr val="5F5F5F"/>
                </a:solidFill>
                <a:latin typeface="Verdana"/>
                <a:cs typeface="Verdana"/>
              </a:rPr>
              <a:t>ров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ано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00" spc="1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12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лишк</a:t>
            </a:r>
            <a:r>
              <a:rPr sz="110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204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10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7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100" spc="-15" dirty="0">
                <a:solidFill>
                  <a:srgbClr val="5F5F5F"/>
                </a:solidFill>
                <a:latin typeface="Verdana"/>
                <a:cs typeface="Verdana"/>
              </a:rPr>
              <a:t>дачн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46650" y="5344159"/>
            <a:ext cx="86614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Бесплатное</a:t>
            </a:r>
            <a:endParaRPr sz="1100">
              <a:latin typeface="Verdana"/>
              <a:cs typeface="Verdana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05556" y="2502407"/>
            <a:ext cx="1410995" cy="504444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576072" y="2292095"/>
            <a:ext cx="2360930" cy="867410"/>
            <a:chOff x="576072" y="2292095"/>
            <a:chExt cx="2360930" cy="867410"/>
          </a:xfrm>
        </p:grpSpPr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82852" y="2526817"/>
              <a:ext cx="1453896" cy="48473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6072" y="2292095"/>
              <a:ext cx="867156" cy="867155"/>
            </a:xfrm>
            <a:prstGeom prst="rect">
              <a:avLst/>
            </a:prstGeom>
          </p:spPr>
        </p:pic>
      </p:grpSp>
      <p:pic>
        <p:nvPicPr>
          <p:cNvPr id="13" name="object 1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31664" y="2292095"/>
            <a:ext cx="1869947" cy="1540764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847331" y="2292095"/>
            <a:ext cx="1770887" cy="1540764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477847" y="4768900"/>
            <a:ext cx="365942" cy="364540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477847" y="5261152"/>
            <a:ext cx="365942" cy="364540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477847" y="4116598"/>
            <a:ext cx="365942" cy="363138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4946650" y="6636603"/>
            <a:ext cx="3674745" cy="1339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*изображения</a:t>
            </a:r>
            <a:r>
              <a:rPr sz="7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90" dirty="0">
                <a:solidFill>
                  <a:srgbClr val="5F5F5F"/>
                </a:solidFill>
                <a:latin typeface="Verdana"/>
                <a:cs typeface="Verdana"/>
              </a:rPr>
              <a:t>взяты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0" dirty="0">
                <a:solidFill>
                  <a:srgbClr val="5F5F5F"/>
                </a:solidFill>
                <a:latin typeface="Verdana"/>
                <a:cs typeface="Verdana"/>
              </a:rPr>
              <a:t>из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dirty="0">
                <a:solidFill>
                  <a:srgbClr val="5F5F5F"/>
                </a:solidFill>
                <a:latin typeface="Verdana"/>
                <a:cs typeface="Verdana"/>
              </a:rPr>
              <a:t>официального</a:t>
            </a:r>
            <a:r>
              <a:rPr sz="700" spc="-1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" dirty="0">
                <a:solidFill>
                  <a:srgbClr val="5F5F5F"/>
                </a:solidFill>
                <a:latin typeface="Verdana"/>
                <a:cs typeface="Verdana"/>
              </a:rPr>
              <a:t>релиза</a:t>
            </a:r>
            <a:r>
              <a:rPr sz="7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приложения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10" dirty="0">
                <a:solidFill>
                  <a:srgbClr val="5F5F5F"/>
                </a:solidFill>
                <a:latin typeface="Verdana"/>
                <a:cs typeface="Verdana"/>
              </a:rPr>
              <a:t>на</a:t>
            </a:r>
            <a:r>
              <a:rPr sz="7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20" dirty="0">
                <a:solidFill>
                  <a:srgbClr val="5F5F5F"/>
                </a:solidFill>
                <a:latin typeface="Verdana"/>
                <a:cs typeface="Verdana"/>
              </a:rPr>
              <a:t>Google</a:t>
            </a:r>
            <a:r>
              <a:rPr sz="7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5" dirty="0">
                <a:solidFill>
                  <a:srgbClr val="5F5F5F"/>
                </a:solidFill>
                <a:latin typeface="Verdana"/>
                <a:cs typeface="Verdana"/>
              </a:rPr>
              <a:t>Play</a:t>
            </a:r>
            <a:r>
              <a:rPr sz="7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0" dirty="0">
                <a:solidFill>
                  <a:srgbClr val="5F5F5F"/>
                </a:solidFill>
                <a:latin typeface="Verdana"/>
                <a:cs typeface="Verdana"/>
              </a:rPr>
              <a:t>Market</a:t>
            </a:r>
            <a:endParaRPr sz="7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19452" y="1434210"/>
            <a:ext cx="57067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80" dirty="0"/>
              <a:t>Night</a:t>
            </a:r>
            <a:r>
              <a:rPr spc="-260" dirty="0"/>
              <a:t> </a:t>
            </a:r>
            <a:r>
              <a:rPr spc="-415" dirty="0"/>
              <a:t>Sk</a:t>
            </a:r>
            <a:r>
              <a:rPr spc="-380" dirty="0"/>
              <a:t>y</a:t>
            </a:r>
            <a:r>
              <a:rPr spc="-270" dirty="0"/>
              <a:t> </a:t>
            </a:r>
            <a:r>
              <a:rPr spc="-95" dirty="0"/>
              <a:t>Astron</a:t>
            </a:r>
            <a:r>
              <a:rPr spc="-120" dirty="0"/>
              <a:t>o</a:t>
            </a:r>
            <a:r>
              <a:rPr spc="-165" dirty="0"/>
              <a:t>my</a:t>
            </a:r>
            <a:r>
              <a:rPr spc="-240" dirty="0"/>
              <a:t> </a:t>
            </a:r>
            <a:r>
              <a:rPr spc="-220" dirty="0"/>
              <a:t>Tools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3084321"/>
            <a:ext cx="3840479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10" dirty="0">
                <a:solidFill>
                  <a:srgbClr val="5F5F5F"/>
                </a:solidFill>
                <a:latin typeface="Verdana"/>
                <a:cs typeface="Verdana"/>
              </a:rPr>
              <a:t>Данное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5" dirty="0">
                <a:solidFill>
                  <a:srgbClr val="5F5F5F"/>
                </a:solidFill>
                <a:latin typeface="Verdana"/>
                <a:cs typeface="Verdana"/>
              </a:rPr>
              <a:t>приложение</a:t>
            </a:r>
            <a:r>
              <a:rPr sz="9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5" dirty="0">
                <a:solidFill>
                  <a:srgbClr val="5F5F5F"/>
                </a:solidFill>
                <a:latin typeface="Verdana"/>
                <a:cs typeface="Verdana"/>
              </a:rPr>
              <a:t>дает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30" dirty="0">
                <a:solidFill>
                  <a:srgbClr val="5F5F5F"/>
                </a:solidFill>
                <a:latin typeface="Verdana"/>
                <a:cs typeface="Verdana"/>
              </a:rPr>
              <a:t>пользователю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5" dirty="0">
                <a:solidFill>
                  <a:srgbClr val="5F5F5F"/>
                </a:solidFill>
                <a:latin typeface="Verdana"/>
                <a:cs typeface="Verdana"/>
              </a:rPr>
              <a:t>инструменты</a:t>
            </a:r>
            <a:endParaRPr sz="9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900" spc="-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изу</a:t>
            </a:r>
            <a:r>
              <a:rPr sz="900" spc="-90" dirty="0">
                <a:solidFill>
                  <a:srgbClr val="5F5F5F"/>
                </a:solidFill>
                <a:latin typeface="Verdana"/>
                <a:cs typeface="Verdana"/>
              </a:rPr>
              <a:t>ч</a:t>
            </a:r>
            <a:r>
              <a:rPr sz="90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нию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50" dirty="0">
                <a:solidFill>
                  <a:srgbClr val="5F5F5F"/>
                </a:solidFill>
                <a:latin typeface="Verdana"/>
                <a:cs typeface="Verdana"/>
              </a:rPr>
              <a:t>ноч</a:t>
            </a:r>
            <a:r>
              <a:rPr sz="900" spc="-20" dirty="0">
                <a:solidFill>
                  <a:srgbClr val="5F5F5F"/>
                </a:solidFill>
                <a:latin typeface="Verdana"/>
                <a:cs typeface="Verdana"/>
              </a:rPr>
              <a:t>ног</a:t>
            </a:r>
            <a:r>
              <a:rPr sz="900" spc="-1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900" spc="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00" spc="60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900" spc="5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0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900" spc="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00" spc="16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60" dirty="0">
                <a:solidFill>
                  <a:srgbClr val="5F5F5F"/>
                </a:solidFill>
                <a:latin typeface="Verdana"/>
                <a:cs typeface="Verdana"/>
              </a:rPr>
              <a:t>мож</a:t>
            </a:r>
            <a:r>
              <a:rPr sz="900" spc="-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10" dirty="0">
                <a:solidFill>
                  <a:srgbClr val="5F5F5F"/>
                </a:solidFill>
                <a:latin typeface="Verdana"/>
                <a:cs typeface="Verdana"/>
              </a:rPr>
              <a:t>от</a:t>
            </a:r>
            <a:r>
              <a:rPr sz="900" spc="1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900" spc="-6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90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00" spc="-3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ив</a:t>
            </a:r>
            <a:r>
              <a:rPr sz="900" spc="6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00" spc="-10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00" spc="-90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16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90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00" spc="-10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00" spc="45" dirty="0">
                <a:solidFill>
                  <a:srgbClr val="5F5F5F"/>
                </a:solidFill>
                <a:latin typeface="Verdana"/>
                <a:cs typeface="Verdana"/>
              </a:rPr>
              <a:t>ео</a:t>
            </a:r>
            <a:r>
              <a:rPr sz="900" spc="4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900" spc="-35" dirty="0">
                <a:solidFill>
                  <a:srgbClr val="5F5F5F"/>
                </a:solidFill>
                <a:latin typeface="Verdana"/>
                <a:cs typeface="Verdana"/>
              </a:rPr>
              <a:t>ные  </a:t>
            </a:r>
            <a:r>
              <a:rPr sz="900" spc="-40" dirty="0">
                <a:solidFill>
                  <a:srgbClr val="5F5F5F"/>
                </a:solidFill>
                <a:latin typeface="Verdana"/>
                <a:cs typeface="Verdana"/>
              </a:rPr>
              <a:t>потоки,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40" dirty="0">
                <a:solidFill>
                  <a:srgbClr val="5F5F5F"/>
                </a:solidFill>
                <a:latin typeface="Verdana"/>
                <a:cs typeface="Verdana"/>
              </a:rPr>
              <a:t>информацию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35" dirty="0">
                <a:solidFill>
                  <a:srgbClr val="5F5F5F"/>
                </a:solidFill>
                <a:latin typeface="Verdana"/>
                <a:cs typeface="Verdana"/>
              </a:rPr>
              <a:t>северном</a:t>
            </a:r>
            <a:r>
              <a:rPr sz="9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40" dirty="0">
                <a:solidFill>
                  <a:srgbClr val="5F5F5F"/>
                </a:solidFill>
                <a:latin typeface="Verdana"/>
                <a:cs typeface="Verdana"/>
              </a:rPr>
              <a:t>сиянии,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35" dirty="0">
                <a:solidFill>
                  <a:srgbClr val="5F5F5F"/>
                </a:solidFill>
                <a:latin typeface="Verdana"/>
                <a:cs typeface="Verdana"/>
              </a:rPr>
              <a:t>суперлуниях,</a:t>
            </a:r>
            <a:r>
              <a:rPr sz="900" spc="-4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лунных</a:t>
            </a:r>
            <a:endParaRPr sz="9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900" spc="5" dirty="0">
                <a:solidFill>
                  <a:srgbClr val="5F5F5F"/>
                </a:solidFill>
                <a:latin typeface="Verdana"/>
                <a:cs typeface="Verdana"/>
              </a:rPr>
              <a:t>затмен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00" spc="-15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900" spc="-90" dirty="0">
                <a:solidFill>
                  <a:srgbClr val="5F5F5F"/>
                </a:solidFill>
                <a:latin typeface="Verdana"/>
                <a:cs typeface="Verdana"/>
              </a:rPr>
              <a:t>х,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по</a:t>
            </a:r>
            <a:r>
              <a:rPr sz="900" spc="-2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900" spc="3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00" spc="10" dirty="0">
                <a:solidFill>
                  <a:srgbClr val="5F5F5F"/>
                </a:solidFill>
                <a:latin typeface="Verdana"/>
                <a:cs typeface="Verdana"/>
              </a:rPr>
              <a:t>же</a:t>
            </a:r>
            <a:r>
              <a:rPr sz="900" spc="-35" dirty="0">
                <a:solidFill>
                  <a:srgbClr val="5F5F5F"/>
                </a:solidFill>
                <a:latin typeface="Verdana"/>
                <a:cs typeface="Verdana"/>
              </a:rPr>
              <a:t>ни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900" spc="-20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900" spc="10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20" dirty="0">
                <a:solidFill>
                  <a:srgbClr val="5F5F5F"/>
                </a:solidFill>
                <a:latin typeface="Verdana"/>
                <a:cs typeface="Verdana"/>
              </a:rPr>
              <a:t>мно</a:t>
            </a:r>
            <a:r>
              <a:rPr sz="900" spc="10" dirty="0">
                <a:solidFill>
                  <a:srgbClr val="5F5F5F"/>
                </a:solidFill>
                <a:latin typeface="Verdana"/>
                <a:cs typeface="Verdana"/>
              </a:rPr>
              <a:t>г</a:t>
            </a:r>
            <a:r>
              <a:rPr sz="900" spc="3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00" spc="5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900" spc="4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г</a:t>
            </a:r>
            <a:r>
              <a:rPr sz="900" spc="-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00" spc="-15" dirty="0">
                <a:solidFill>
                  <a:srgbClr val="5F5F5F"/>
                </a:solidFill>
                <a:latin typeface="Verdana"/>
                <a:cs typeface="Verdana"/>
              </a:rPr>
              <a:t>е.</a:t>
            </a:r>
            <a:endParaRPr sz="9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3820795"/>
            <a:ext cx="3829050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900" spc="50" dirty="0">
                <a:solidFill>
                  <a:srgbClr val="5F5F5F"/>
                </a:solidFill>
                <a:latin typeface="Verdana"/>
                <a:cs typeface="Verdana"/>
              </a:rPr>
              <a:t>Помимо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этого,</a:t>
            </a:r>
            <a:r>
              <a:rPr sz="9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5" dirty="0">
                <a:solidFill>
                  <a:srgbClr val="5F5F5F"/>
                </a:solidFill>
                <a:latin typeface="Verdana"/>
                <a:cs typeface="Verdana"/>
              </a:rPr>
              <a:t>приложение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5" dirty="0">
                <a:solidFill>
                  <a:srgbClr val="5F5F5F"/>
                </a:solidFill>
                <a:latin typeface="Verdana"/>
                <a:cs typeface="Verdana"/>
              </a:rPr>
              <a:t>отслеживает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15" dirty="0">
                <a:solidFill>
                  <a:srgbClr val="5F5F5F"/>
                </a:solidFill>
                <a:latin typeface="Verdana"/>
                <a:cs typeface="Verdana"/>
              </a:rPr>
              <a:t>ваше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15" dirty="0">
                <a:solidFill>
                  <a:srgbClr val="5F5F5F"/>
                </a:solidFill>
                <a:latin typeface="Verdana"/>
                <a:cs typeface="Verdana"/>
              </a:rPr>
              <a:t>местоположение </a:t>
            </a:r>
            <a:r>
              <a:rPr sz="900" spc="-3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35" dirty="0">
                <a:solidFill>
                  <a:srgbClr val="5F5F5F"/>
                </a:solidFill>
                <a:latin typeface="Verdana"/>
                <a:cs typeface="Verdana"/>
              </a:rPr>
              <a:t>показывает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30" dirty="0">
                <a:solidFill>
                  <a:srgbClr val="5F5F5F"/>
                </a:solidFill>
                <a:latin typeface="Verdana"/>
                <a:cs typeface="Verdana"/>
              </a:rPr>
              <a:t>те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50" dirty="0">
                <a:solidFill>
                  <a:srgbClr val="5F5F5F"/>
                </a:solidFill>
                <a:latin typeface="Verdana"/>
                <a:cs typeface="Verdana"/>
              </a:rPr>
              <a:t>звездные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10" dirty="0">
                <a:solidFill>
                  <a:srgbClr val="5F5F5F"/>
                </a:solidFill>
                <a:latin typeface="Verdana"/>
                <a:cs typeface="Verdana"/>
              </a:rPr>
              <a:t>массивы,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0" dirty="0">
                <a:solidFill>
                  <a:srgbClr val="5F5F5F"/>
                </a:solidFill>
                <a:latin typeface="Verdana"/>
                <a:cs typeface="Verdana"/>
              </a:rPr>
              <a:t>которые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располагаются</a:t>
            </a:r>
            <a:endParaRPr sz="9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900" spc="-114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90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00" spc="30" dirty="0">
                <a:solidFill>
                  <a:srgbClr val="5F5F5F"/>
                </a:solidFill>
                <a:latin typeface="Verdana"/>
                <a:cs typeface="Verdana"/>
              </a:rPr>
              <a:t>по</a:t>
            </a:r>
            <a:r>
              <a:rPr sz="900" spc="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900" spc="20" dirty="0">
                <a:solidFill>
                  <a:srgbClr val="5F5F5F"/>
                </a:solidFill>
                <a:latin typeface="Verdana"/>
                <a:cs typeface="Verdana"/>
              </a:rPr>
              <a:t>ред</a:t>
            </a:r>
            <a:r>
              <a:rPr sz="900" spc="10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900" spc="-10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00" spc="-35" dirty="0">
                <a:solidFill>
                  <a:srgbClr val="5F5F5F"/>
                </a:solidFill>
                <a:latin typeface="Verdana"/>
                <a:cs typeface="Verdana"/>
              </a:rPr>
              <a:t>вен</a:t>
            </a:r>
            <a:r>
              <a:rPr sz="900" spc="-10" dirty="0">
                <a:solidFill>
                  <a:srgbClr val="5F5F5F"/>
                </a:solidFill>
                <a:latin typeface="Verdana"/>
                <a:cs typeface="Verdana"/>
              </a:rPr>
              <a:t>но</a:t>
            </a:r>
            <a:r>
              <a:rPr sz="900" spc="-5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0" dirty="0">
                <a:solidFill>
                  <a:srgbClr val="5F5F5F"/>
                </a:solidFill>
                <a:latin typeface="Verdana"/>
                <a:cs typeface="Verdana"/>
              </a:rPr>
              <a:t>бл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изо</a:t>
            </a:r>
            <a:r>
              <a:rPr sz="900" spc="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900" spc="-10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30" dirty="0">
                <a:solidFill>
                  <a:srgbClr val="5F5F5F"/>
                </a:solidFill>
                <a:latin typeface="Verdana"/>
                <a:cs typeface="Verdana"/>
              </a:rPr>
              <a:t>от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900" spc="-3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00" spc="10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9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00" spc="6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00" spc="-8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900" spc="-3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90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4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900" spc="10" dirty="0">
                <a:solidFill>
                  <a:srgbClr val="5F5F5F"/>
                </a:solidFill>
                <a:latin typeface="Verdana"/>
                <a:cs typeface="Verdana"/>
              </a:rPr>
              <a:t>ри</a:t>
            </a:r>
            <a:r>
              <a:rPr sz="900" spc="10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ут</a:t>
            </a:r>
            <a:r>
              <a:rPr sz="900" spc="-1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900" spc="-10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00" spc="-8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900" spc="-9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90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00" spc="-10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endParaRPr sz="900">
              <a:latin typeface="Verdana"/>
              <a:cs typeface="Verdana"/>
            </a:endParaRPr>
          </a:p>
          <a:p>
            <a:pPr marL="12700" marR="164465">
              <a:lnSpc>
                <a:spcPct val="100000"/>
              </a:lnSpc>
            </a:pPr>
            <a:r>
              <a:rPr sz="900" spc="-10" dirty="0">
                <a:solidFill>
                  <a:srgbClr val="5F5F5F"/>
                </a:solidFill>
                <a:latin typeface="Verdana"/>
                <a:cs typeface="Verdana"/>
              </a:rPr>
              <a:t>возможность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40" dirty="0">
                <a:solidFill>
                  <a:srgbClr val="5F5F5F"/>
                </a:solidFill>
                <a:latin typeface="Verdana"/>
                <a:cs typeface="Verdana"/>
              </a:rPr>
              <a:t>просмотра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5" dirty="0">
                <a:solidFill>
                  <a:srgbClr val="5F5F5F"/>
                </a:solidFill>
                <a:latin typeface="Verdana"/>
                <a:cs typeface="Verdana"/>
              </a:rPr>
              <a:t>веб-камер,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0" dirty="0">
                <a:solidFill>
                  <a:srgbClr val="5F5F5F"/>
                </a:solidFill>
                <a:latin typeface="Verdana"/>
                <a:cs typeface="Verdana"/>
              </a:rPr>
              <a:t>расположенных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14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40" dirty="0">
                <a:solidFill>
                  <a:srgbClr val="5F5F5F"/>
                </a:solidFill>
                <a:latin typeface="Verdana"/>
                <a:cs typeface="Verdana"/>
              </a:rPr>
              <a:t>разных </a:t>
            </a:r>
            <a:r>
              <a:rPr sz="900" spc="-3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уг</a:t>
            </a:r>
            <a:r>
              <a:rPr sz="900" spc="-10" dirty="0">
                <a:solidFill>
                  <a:srgbClr val="5F5F5F"/>
                </a:solidFill>
                <a:latin typeface="Verdana"/>
                <a:cs typeface="Verdana"/>
              </a:rPr>
              <a:t>ол</a:t>
            </a:r>
            <a:r>
              <a:rPr sz="900" spc="-8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900" spc="6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00" spc="-105" dirty="0">
                <a:solidFill>
                  <a:srgbClr val="5F5F5F"/>
                </a:solidFill>
                <a:latin typeface="Verdana"/>
                <a:cs typeface="Verdana"/>
              </a:rPr>
              <a:t>х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35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90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00" spc="5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900" spc="5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и.</a:t>
            </a:r>
            <a:endParaRPr sz="9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4695570"/>
            <a:ext cx="3695065" cy="711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900" spc="-10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5" dirty="0">
                <a:solidFill>
                  <a:srgbClr val="5F5F5F"/>
                </a:solidFill>
                <a:latin typeface="Verdana"/>
                <a:cs typeface="Verdana"/>
              </a:rPr>
              <a:t>приложение</a:t>
            </a:r>
            <a:r>
              <a:rPr sz="9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0" dirty="0">
                <a:solidFill>
                  <a:srgbClr val="5F5F5F"/>
                </a:solidFill>
                <a:latin typeface="Verdana"/>
                <a:cs typeface="Verdana"/>
              </a:rPr>
              <a:t>интегрирована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карта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50" dirty="0">
                <a:solidFill>
                  <a:srgbClr val="5F5F5F"/>
                </a:solidFill>
                <a:latin typeface="Verdana"/>
                <a:cs typeface="Verdana"/>
              </a:rPr>
              <a:t>загрязнения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5" dirty="0">
                <a:solidFill>
                  <a:srgbClr val="5F5F5F"/>
                </a:solidFill>
                <a:latin typeface="Verdana"/>
                <a:cs typeface="Verdana"/>
              </a:rPr>
              <a:t>светом.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Звучит </a:t>
            </a:r>
            <a:r>
              <a:rPr sz="900" spc="-3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странно,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но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0" dirty="0">
                <a:solidFill>
                  <a:srgbClr val="5F5F5F"/>
                </a:solidFill>
                <a:latin typeface="Verdana"/>
                <a:cs typeface="Verdana"/>
              </a:rPr>
              <a:t>полностью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оправдывает</a:t>
            </a:r>
            <a:r>
              <a:rPr sz="900" spc="-3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15" dirty="0">
                <a:solidFill>
                  <a:srgbClr val="5F5F5F"/>
                </a:solidFill>
                <a:latin typeface="Verdana"/>
                <a:cs typeface="Verdana"/>
              </a:rPr>
              <a:t>свое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название.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15" dirty="0">
                <a:solidFill>
                  <a:srgbClr val="5F5F5F"/>
                </a:solidFill>
                <a:latin typeface="Verdana"/>
                <a:cs typeface="Verdana"/>
              </a:rPr>
              <a:t>Это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карта </a:t>
            </a:r>
            <a:r>
              <a:rPr sz="900" spc="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5" dirty="0">
                <a:solidFill>
                  <a:srgbClr val="5F5F5F"/>
                </a:solidFill>
                <a:latin typeface="Verdana"/>
                <a:cs typeface="Verdana"/>
              </a:rPr>
              <a:t>чересчур</a:t>
            </a:r>
            <a:r>
              <a:rPr sz="9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35" dirty="0">
                <a:solidFill>
                  <a:srgbClr val="5F5F5F"/>
                </a:solidFill>
                <a:latin typeface="Verdana"/>
                <a:cs typeface="Verdana"/>
              </a:rPr>
              <a:t>засвеченных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25" dirty="0">
                <a:solidFill>
                  <a:srgbClr val="5F5F5F"/>
                </a:solidFill>
                <a:latin typeface="Verdana"/>
                <a:cs typeface="Verdana"/>
              </a:rPr>
              <a:t>мест,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где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невозможно</a:t>
            </a:r>
            <a:r>
              <a:rPr sz="9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увидеть</a:t>
            </a:r>
            <a:r>
              <a:rPr sz="9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звезды.</a:t>
            </a:r>
            <a:endParaRPr sz="900">
              <a:latin typeface="Verdana"/>
              <a:cs typeface="Verdana"/>
            </a:endParaRPr>
          </a:p>
          <a:p>
            <a:pPr marL="12700" marR="241935" algn="just">
              <a:lnSpc>
                <a:spcPct val="100000"/>
              </a:lnSpc>
            </a:pPr>
            <a:r>
              <a:rPr sz="900" spc="30" dirty="0">
                <a:solidFill>
                  <a:srgbClr val="5F5F5F"/>
                </a:solidFill>
                <a:latin typeface="Verdana"/>
                <a:cs typeface="Verdana"/>
              </a:rPr>
              <a:t>Она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15" dirty="0">
                <a:solidFill>
                  <a:srgbClr val="5F5F5F"/>
                </a:solidFill>
                <a:latin typeface="Verdana"/>
                <a:cs typeface="Verdana"/>
              </a:rPr>
              <a:t>поможет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найти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50" dirty="0">
                <a:solidFill>
                  <a:srgbClr val="5F5F5F"/>
                </a:solidFill>
                <a:latin typeface="Verdana"/>
                <a:cs typeface="Verdana"/>
              </a:rPr>
              <a:t>самые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темные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55" dirty="0">
                <a:solidFill>
                  <a:srgbClr val="5F5F5F"/>
                </a:solidFill>
                <a:latin typeface="Verdana"/>
                <a:cs typeface="Verdana"/>
              </a:rPr>
              <a:t>места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для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0" dirty="0">
                <a:solidFill>
                  <a:srgbClr val="5F5F5F"/>
                </a:solidFill>
                <a:latin typeface="Verdana"/>
                <a:cs typeface="Verdana"/>
              </a:rPr>
              <a:t>наблюдения </a:t>
            </a:r>
            <a:r>
              <a:rPr sz="900" spc="-3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95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900" spc="7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50" dirty="0">
                <a:solidFill>
                  <a:srgbClr val="5F5F5F"/>
                </a:solidFill>
                <a:latin typeface="Verdana"/>
                <a:cs typeface="Verdana"/>
              </a:rPr>
              <a:t>ноч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ны</a:t>
            </a:r>
            <a:r>
              <a:rPr sz="900" spc="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900" spc="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00" spc="45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9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00" spc="16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5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9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900" spc="100" dirty="0">
                <a:solidFill>
                  <a:srgbClr val="5F5F5F"/>
                </a:solidFill>
                <a:latin typeface="Verdana"/>
                <a:cs typeface="Verdana"/>
              </a:rPr>
              <a:t>ом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10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9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вами.</a:t>
            </a:r>
            <a:endParaRPr sz="9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5569102"/>
            <a:ext cx="3800475" cy="986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85420">
              <a:lnSpc>
                <a:spcPct val="100000"/>
              </a:lnSpc>
              <a:spcBef>
                <a:spcPts val="100"/>
              </a:spcBef>
            </a:pPr>
            <a:r>
              <a:rPr sz="900" spc="-110" dirty="0">
                <a:solidFill>
                  <a:srgbClr val="5F5F5F"/>
                </a:solidFill>
                <a:latin typeface="Verdana"/>
                <a:cs typeface="Verdana"/>
              </a:rPr>
              <a:t>Вы</a:t>
            </a:r>
            <a:r>
              <a:rPr sz="900" spc="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25" dirty="0">
                <a:solidFill>
                  <a:srgbClr val="5F5F5F"/>
                </a:solidFill>
                <a:latin typeface="Verdana"/>
                <a:cs typeface="Verdana"/>
              </a:rPr>
              <a:t>можете</a:t>
            </a:r>
            <a:r>
              <a:rPr sz="900" spc="-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5" dirty="0">
                <a:solidFill>
                  <a:srgbClr val="5F5F5F"/>
                </a:solidFill>
                <a:latin typeface="Verdana"/>
                <a:cs typeface="Verdana"/>
              </a:rPr>
              <a:t>настроить</a:t>
            </a:r>
            <a:r>
              <a:rPr sz="900" spc="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0" dirty="0">
                <a:solidFill>
                  <a:srgbClr val="5F5F5F"/>
                </a:solidFill>
                <a:latin typeface="Verdana"/>
                <a:cs typeface="Verdana"/>
              </a:rPr>
              <a:t>оповещения</a:t>
            </a:r>
            <a:r>
              <a:rPr sz="900" spc="-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00" spc="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50" dirty="0">
                <a:solidFill>
                  <a:srgbClr val="5F5F5F"/>
                </a:solidFill>
                <a:latin typeface="Verdana"/>
                <a:cs typeface="Verdana"/>
              </a:rPr>
              <a:t>получать</a:t>
            </a:r>
            <a:r>
              <a:rPr sz="900" spc="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40" dirty="0">
                <a:solidFill>
                  <a:srgbClr val="5F5F5F"/>
                </a:solidFill>
                <a:latin typeface="Verdana"/>
                <a:cs typeface="Verdana"/>
              </a:rPr>
              <a:t>информацию </a:t>
            </a:r>
            <a:r>
              <a:rPr sz="900" spc="4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30" dirty="0">
                <a:solidFill>
                  <a:srgbClr val="5F5F5F"/>
                </a:solidFill>
                <a:latin typeface="Verdana"/>
                <a:cs typeface="Verdana"/>
              </a:rPr>
              <a:t>фазах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Луны,</a:t>
            </a:r>
            <a:r>
              <a:rPr sz="9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35" dirty="0">
                <a:solidFill>
                  <a:srgbClr val="5F5F5F"/>
                </a:solidFill>
                <a:latin typeface="Verdana"/>
                <a:cs typeface="Verdana"/>
              </a:rPr>
              <a:t>северном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30" dirty="0">
                <a:solidFill>
                  <a:srgbClr val="5F5F5F"/>
                </a:solidFill>
                <a:latin typeface="Verdana"/>
                <a:cs typeface="Verdana"/>
              </a:rPr>
              <a:t>сиянии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10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0" dirty="0">
                <a:solidFill>
                  <a:srgbClr val="5F5F5F"/>
                </a:solidFill>
                <a:latin typeface="Verdana"/>
                <a:cs typeface="Verdana"/>
              </a:rPr>
              <a:t>возможностью</a:t>
            </a:r>
            <a:r>
              <a:rPr sz="9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40" dirty="0">
                <a:solidFill>
                  <a:srgbClr val="5F5F5F"/>
                </a:solidFill>
                <a:latin typeface="Verdana"/>
                <a:cs typeface="Verdana"/>
              </a:rPr>
              <a:t>просмотра</a:t>
            </a:r>
            <a:endParaRPr sz="9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900" spc="-20" dirty="0">
                <a:solidFill>
                  <a:srgbClr val="5F5F5F"/>
                </a:solidFill>
                <a:latin typeface="Verdana"/>
                <a:cs typeface="Verdana"/>
              </a:rPr>
              <a:t>трансляций </a:t>
            </a:r>
            <a:r>
              <a:rPr sz="900" spc="10" dirty="0">
                <a:solidFill>
                  <a:srgbClr val="5F5F5F"/>
                </a:solidFill>
                <a:latin typeface="Verdana"/>
                <a:cs typeface="Verdana"/>
              </a:rPr>
              <a:t>веб-камер </a:t>
            </a:r>
            <a:r>
              <a:rPr sz="900" spc="-114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900" spc="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40" dirty="0">
                <a:solidFill>
                  <a:srgbClr val="5F5F5F"/>
                </a:solidFill>
                <a:latin typeface="Verdana"/>
                <a:cs typeface="Verdana"/>
              </a:rPr>
              <a:t>режиме </a:t>
            </a:r>
            <a:r>
              <a:rPr sz="900" spc="-10" dirty="0">
                <a:solidFill>
                  <a:srgbClr val="5F5F5F"/>
                </a:solidFill>
                <a:latin typeface="Verdana"/>
                <a:cs typeface="Verdana"/>
              </a:rPr>
              <a:t>реального </a:t>
            </a:r>
            <a:r>
              <a:rPr sz="900" spc="5" dirty="0">
                <a:solidFill>
                  <a:srgbClr val="5F5F5F"/>
                </a:solidFill>
                <a:latin typeface="Verdana"/>
                <a:cs typeface="Verdana"/>
              </a:rPr>
              <a:t>времени, </a:t>
            </a:r>
            <a:r>
              <a:rPr sz="900" spc="-45" dirty="0">
                <a:solidFill>
                  <a:srgbClr val="5F5F5F"/>
                </a:solidFill>
                <a:latin typeface="Verdana"/>
                <a:cs typeface="Verdana"/>
              </a:rPr>
              <a:t>узнавать </a:t>
            </a:r>
            <a:r>
              <a:rPr sz="9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5" dirty="0">
                <a:solidFill>
                  <a:srgbClr val="5F5F5F"/>
                </a:solidFill>
                <a:latin typeface="Verdana"/>
                <a:cs typeface="Verdana"/>
              </a:rPr>
              <a:t>метеоритных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45" dirty="0">
                <a:solidFill>
                  <a:srgbClr val="5F5F5F"/>
                </a:solidFill>
                <a:latin typeface="Verdana"/>
                <a:cs typeface="Verdana"/>
              </a:rPr>
              <a:t>дождях</a:t>
            </a:r>
            <a:r>
              <a:rPr sz="9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лунных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35" dirty="0">
                <a:solidFill>
                  <a:srgbClr val="5F5F5F"/>
                </a:solidFill>
                <a:latin typeface="Verdana"/>
                <a:cs typeface="Verdana"/>
              </a:rPr>
              <a:t>затмениях.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0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9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5" dirty="0">
                <a:solidFill>
                  <a:srgbClr val="5F5F5F"/>
                </a:solidFill>
                <a:latin typeface="Verdana"/>
                <a:cs typeface="Verdana"/>
              </a:rPr>
              <a:t>приложении</a:t>
            </a:r>
            <a:r>
              <a:rPr sz="9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35" dirty="0">
                <a:solidFill>
                  <a:srgbClr val="5F5F5F"/>
                </a:solidFill>
                <a:latin typeface="Verdana"/>
                <a:cs typeface="Verdana"/>
              </a:rPr>
              <a:t>можно </a:t>
            </a:r>
            <a:r>
              <a:rPr sz="900" spc="-3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35" dirty="0">
                <a:solidFill>
                  <a:srgbClr val="5F5F5F"/>
                </a:solidFill>
                <a:latin typeface="Verdana"/>
                <a:cs typeface="Verdana"/>
              </a:rPr>
              <a:t>прос</a:t>
            </a:r>
            <a:r>
              <a:rPr sz="900" spc="30" dirty="0">
                <a:solidFill>
                  <a:srgbClr val="5F5F5F"/>
                </a:solidFill>
                <a:latin typeface="Verdana"/>
                <a:cs typeface="Verdana"/>
              </a:rPr>
              <a:t>матри</a:t>
            </a:r>
            <a:r>
              <a:rPr sz="900" spc="-2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900" spc="-3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00" spc="-10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00" spc="-90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9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10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ним</a:t>
            </a:r>
            <a:r>
              <a:rPr sz="900" spc="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25" dirty="0">
                <a:solidFill>
                  <a:srgbClr val="5F5F5F"/>
                </a:solidFill>
                <a:latin typeface="Verdana"/>
                <a:cs typeface="Verdana"/>
              </a:rPr>
              <a:t>Сол</a:t>
            </a:r>
            <a:r>
              <a:rPr sz="900" spc="10" dirty="0">
                <a:solidFill>
                  <a:srgbClr val="5F5F5F"/>
                </a:solidFill>
                <a:latin typeface="Verdana"/>
                <a:cs typeface="Verdana"/>
              </a:rPr>
              <a:t>нца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00" spc="40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900" spc="10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90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900" spc="-40" dirty="0">
                <a:solidFill>
                  <a:srgbClr val="5F5F5F"/>
                </a:solidFill>
                <a:latin typeface="Verdana"/>
                <a:cs typeface="Verdana"/>
              </a:rPr>
              <a:t>рв</a:t>
            </a:r>
            <a:r>
              <a:rPr sz="900" spc="6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900" spc="-10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9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900" spc="4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9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9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20" dirty="0">
                <a:solidFill>
                  <a:srgbClr val="5F5F5F"/>
                </a:solidFill>
                <a:latin typeface="Verdana"/>
                <a:cs typeface="Verdana"/>
              </a:rPr>
              <a:t>N</a:t>
            </a:r>
            <a:r>
              <a:rPr sz="900" spc="-5" dirty="0">
                <a:solidFill>
                  <a:srgbClr val="5F5F5F"/>
                </a:solidFill>
                <a:latin typeface="Verdana"/>
                <a:cs typeface="Verdana"/>
              </a:rPr>
              <a:t>A</a:t>
            </a:r>
            <a:r>
              <a:rPr sz="900" spc="-165" dirty="0">
                <a:solidFill>
                  <a:srgbClr val="5F5F5F"/>
                </a:solidFill>
                <a:latin typeface="Verdana"/>
                <a:cs typeface="Verdana"/>
              </a:rPr>
              <a:t>S</a:t>
            </a:r>
            <a:r>
              <a:rPr sz="900" spc="45" dirty="0">
                <a:solidFill>
                  <a:srgbClr val="5F5F5F"/>
                </a:solidFill>
                <a:latin typeface="Verdana"/>
                <a:cs typeface="Verdana"/>
              </a:rPr>
              <a:t>A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endParaRPr sz="900">
              <a:latin typeface="Verdana"/>
              <a:cs typeface="Verdana"/>
            </a:endParaRPr>
          </a:p>
          <a:p>
            <a:pPr marL="12700" marR="31115">
              <a:lnSpc>
                <a:spcPct val="100000"/>
              </a:lnSpc>
            </a:pPr>
            <a:r>
              <a:rPr sz="900" spc="50" dirty="0">
                <a:solidFill>
                  <a:srgbClr val="5F5F5F"/>
                </a:solidFill>
                <a:latin typeface="Verdana"/>
                <a:cs typeface="Verdana"/>
              </a:rPr>
              <a:t>Помимо 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этого, </a:t>
            </a:r>
            <a:r>
              <a:rPr sz="900" spc="5" dirty="0">
                <a:solidFill>
                  <a:srgbClr val="5F5F5F"/>
                </a:solidFill>
                <a:latin typeface="Verdana"/>
                <a:cs typeface="Verdana"/>
              </a:rPr>
              <a:t>встроена </a:t>
            </a:r>
            <a:r>
              <a:rPr sz="900" spc="-15" dirty="0">
                <a:solidFill>
                  <a:srgbClr val="5F5F5F"/>
                </a:solidFill>
                <a:latin typeface="Verdana"/>
                <a:cs typeface="Verdana"/>
              </a:rPr>
              <a:t>функция </a:t>
            </a:r>
            <a:r>
              <a:rPr sz="900" spc="-25" dirty="0">
                <a:solidFill>
                  <a:srgbClr val="5F5F5F"/>
                </a:solidFill>
                <a:latin typeface="Verdana"/>
                <a:cs typeface="Verdana"/>
              </a:rPr>
              <a:t>отслеживания </a:t>
            </a:r>
            <a:r>
              <a:rPr sz="900" spc="-45" dirty="0">
                <a:solidFill>
                  <a:srgbClr val="5F5F5F"/>
                </a:solidFill>
                <a:latin typeface="Verdana"/>
                <a:cs typeface="Verdana"/>
              </a:rPr>
              <a:t>погоды, </a:t>
            </a:r>
            <a:r>
              <a:rPr sz="900" spc="-55" dirty="0">
                <a:solidFill>
                  <a:srgbClr val="5F5F5F"/>
                </a:solidFill>
                <a:latin typeface="Verdana"/>
                <a:cs typeface="Verdana"/>
              </a:rPr>
              <a:t>чтобы </a:t>
            </a:r>
            <a:r>
              <a:rPr sz="9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dirty="0">
                <a:solidFill>
                  <a:srgbClr val="5F5F5F"/>
                </a:solidFill>
                <a:latin typeface="Verdana"/>
                <a:cs typeface="Verdana"/>
              </a:rPr>
              <a:t>не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35" dirty="0">
                <a:solidFill>
                  <a:srgbClr val="5F5F5F"/>
                </a:solidFill>
                <a:latin typeface="Verdana"/>
                <a:cs typeface="Verdana"/>
              </a:rPr>
              <a:t>отправиться</a:t>
            </a:r>
            <a:r>
              <a:rPr sz="9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5" dirty="0">
                <a:solidFill>
                  <a:srgbClr val="5F5F5F"/>
                </a:solidFill>
                <a:latin typeface="Verdana"/>
                <a:cs typeface="Verdana"/>
              </a:rPr>
              <a:t>наблюдать</a:t>
            </a:r>
            <a:r>
              <a:rPr sz="9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0" dirty="0">
                <a:solidFill>
                  <a:srgbClr val="5F5F5F"/>
                </a:solidFill>
                <a:latin typeface="Verdana"/>
                <a:cs typeface="Verdana"/>
              </a:rPr>
              <a:t>за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0" dirty="0">
                <a:solidFill>
                  <a:srgbClr val="5F5F5F"/>
                </a:solidFill>
                <a:latin typeface="Verdana"/>
                <a:cs typeface="Verdana"/>
              </a:rPr>
              <a:t>звездами</a:t>
            </a:r>
            <a:r>
              <a:rPr sz="9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14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9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10" dirty="0">
                <a:solidFill>
                  <a:srgbClr val="5F5F5F"/>
                </a:solidFill>
                <a:latin typeface="Verdana"/>
                <a:cs typeface="Verdana"/>
              </a:rPr>
              <a:t>неподходящей</a:t>
            </a:r>
            <a:r>
              <a:rPr sz="900" spc="-4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900" spc="-5" dirty="0">
                <a:solidFill>
                  <a:srgbClr val="5F5F5F"/>
                </a:solidFill>
                <a:latin typeface="Verdana"/>
                <a:cs typeface="Verdana"/>
              </a:rPr>
              <a:t>одежде.</a:t>
            </a:r>
            <a:endParaRPr sz="9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46650" y="4147184"/>
            <a:ext cx="3364229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b="1" spc="-50" dirty="0">
                <a:solidFill>
                  <a:srgbClr val="5F5F5F"/>
                </a:solidFill>
                <a:latin typeface="Tahoma"/>
                <a:cs typeface="Tahoma"/>
              </a:rPr>
              <a:t>Night</a:t>
            </a:r>
            <a:r>
              <a:rPr sz="1000" b="1" spc="-2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000" b="1" spc="-50" dirty="0">
                <a:solidFill>
                  <a:srgbClr val="5F5F5F"/>
                </a:solidFill>
                <a:latin typeface="Tahoma"/>
                <a:cs typeface="Tahoma"/>
              </a:rPr>
              <a:t>Sky</a:t>
            </a:r>
            <a:r>
              <a:rPr sz="1000" b="1" spc="-1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000" b="1" spc="-35" dirty="0">
                <a:solidFill>
                  <a:srgbClr val="5F5F5F"/>
                </a:solidFill>
                <a:latin typeface="Tahoma"/>
                <a:cs typeface="Tahoma"/>
              </a:rPr>
              <a:t>Astronomy</a:t>
            </a:r>
            <a:r>
              <a:rPr sz="1000" b="1" spc="-2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000" b="1" spc="-60" dirty="0">
                <a:solidFill>
                  <a:srgbClr val="5F5F5F"/>
                </a:solidFill>
                <a:latin typeface="Tahoma"/>
                <a:cs typeface="Tahoma"/>
              </a:rPr>
              <a:t>Tools</a:t>
            </a:r>
            <a:r>
              <a:rPr sz="1000" b="1" spc="-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000" spc="10" dirty="0">
                <a:solidFill>
                  <a:srgbClr val="5F5F5F"/>
                </a:solidFill>
                <a:latin typeface="Verdana"/>
                <a:cs typeface="Verdana"/>
              </a:rPr>
              <a:t>обладает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0" dirty="0">
                <a:solidFill>
                  <a:srgbClr val="5F5F5F"/>
                </a:solidFill>
                <a:latin typeface="Verdana"/>
                <a:cs typeface="Verdana"/>
              </a:rPr>
              <a:t>функционалом, </a:t>
            </a:r>
            <a:r>
              <a:rPr sz="1000" spc="-3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которого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нет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ни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3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40" dirty="0">
                <a:solidFill>
                  <a:srgbClr val="5F5F5F"/>
                </a:solidFill>
                <a:latin typeface="Verdana"/>
                <a:cs typeface="Verdana"/>
              </a:rPr>
              <a:t>одном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аналогичном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приложении.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46650" y="4665726"/>
            <a:ext cx="3625850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5F5F5F"/>
                </a:solidFill>
                <a:latin typeface="Verdana"/>
                <a:cs typeface="Verdana"/>
              </a:rPr>
              <a:t>Огромный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функционал,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довольно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удобный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20" dirty="0">
                <a:solidFill>
                  <a:srgbClr val="5F5F5F"/>
                </a:solidFill>
                <a:latin typeface="Verdana"/>
                <a:cs typeface="Verdana"/>
              </a:rPr>
              <a:t>интерфейс, </a:t>
            </a:r>
            <a:r>
              <a:rPr sz="1000" spc="-33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интересные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возможности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46650" y="5183885"/>
            <a:ext cx="3578860" cy="787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Приложение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частично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0" dirty="0">
                <a:solidFill>
                  <a:srgbClr val="5F5F5F"/>
                </a:solidFill>
                <a:latin typeface="Verdana"/>
                <a:cs typeface="Verdana"/>
              </a:rPr>
              <a:t>русифицировано,</a:t>
            </a:r>
            <a:endParaRPr sz="10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1000" dirty="0">
                <a:solidFill>
                  <a:srgbClr val="5F5F5F"/>
                </a:solidFill>
                <a:latin typeface="Verdana"/>
                <a:cs typeface="Verdana"/>
              </a:rPr>
              <a:t>но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5" dirty="0">
                <a:solidFill>
                  <a:srgbClr val="5F5F5F"/>
                </a:solidFill>
                <a:latin typeface="Verdana"/>
                <a:cs typeface="Verdana"/>
              </a:rPr>
              <a:t>не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25" dirty="0">
                <a:solidFill>
                  <a:srgbClr val="5F5F5F"/>
                </a:solidFill>
                <a:latin typeface="Verdana"/>
                <a:cs typeface="Verdana"/>
              </a:rPr>
              <a:t>слишком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40" dirty="0">
                <a:solidFill>
                  <a:srgbClr val="5F5F5F"/>
                </a:solidFill>
                <a:latin typeface="Verdana"/>
                <a:cs typeface="Verdana"/>
              </a:rPr>
              <a:t>удачно.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Некоторые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функции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обычному </a:t>
            </a:r>
            <a:r>
              <a:rPr sz="1000" spc="-33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40" dirty="0">
                <a:solidFill>
                  <a:srgbClr val="5F5F5F"/>
                </a:solidFill>
                <a:latin typeface="Verdana"/>
                <a:cs typeface="Verdana"/>
              </a:rPr>
              <a:t>пользователю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5" dirty="0">
                <a:solidFill>
                  <a:srgbClr val="5F5F5F"/>
                </a:solidFill>
                <a:latin typeface="Verdana"/>
                <a:cs typeface="Verdana"/>
              </a:rPr>
              <a:t>не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60" dirty="0">
                <a:solidFill>
                  <a:srgbClr val="5F5F5F"/>
                </a:solidFill>
                <a:latin typeface="Verdana"/>
                <a:cs typeface="Verdana"/>
              </a:rPr>
              <a:t>совсем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понятны,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требуется</a:t>
            </a:r>
            <a:r>
              <a:rPr sz="10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20" dirty="0">
                <a:solidFill>
                  <a:srgbClr val="5F5F5F"/>
                </a:solidFill>
                <a:latin typeface="Verdana"/>
                <a:cs typeface="Verdana"/>
              </a:rPr>
              <a:t>более</a:t>
            </a:r>
            <a:endParaRPr sz="10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тщательное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детальное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изучение. </a:t>
            </a:r>
            <a:r>
              <a:rPr sz="1000" spc="-114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5" dirty="0">
                <a:solidFill>
                  <a:srgbClr val="5F5F5F"/>
                </a:solidFill>
                <a:latin typeface="Verdana"/>
                <a:cs typeface="Verdana"/>
              </a:rPr>
              <a:t>версии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85" dirty="0">
                <a:solidFill>
                  <a:srgbClr val="5F5F5F"/>
                </a:solidFill>
                <a:latin typeface="Verdana"/>
                <a:cs typeface="Verdana"/>
              </a:rPr>
              <a:t>для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05" dirty="0">
                <a:solidFill>
                  <a:srgbClr val="5F5F5F"/>
                </a:solidFill>
                <a:latin typeface="Verdana"/>
                <a:cs typeface="Verdana"/>
              </a:rPr>
              <a:t>IOS</a:t>
            </a:r>
            <a:endParaRPr sz="10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слишк</a:t>
            </a:r>
            <a:r>
              <a:rPr sz="1000" spc="3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18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45" dirty="0">
                <a:solidFill>
                  <a:srgbClr val="5F5F5F"/>
                </a:solidFill>
                <a:latin typeface="Verdana"/>
                <a:cs typeface="Verdana"/>
              </a:rPr>
              <a:t>нас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000" spc="-85" dirty="0">
                <a:solidFill>
                  <a:srgbClr val="5F5F5F"/>
                </a:solidFill>
                <a:latin typeface="Verdana"/>
                <a:cs typeface="Verdana"/>
              </a:rPr>
              <a:t>ч</a:t>
            </a:r>
            <a:r>
              <a:rPr sz="1000" spc="-9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вая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5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000" spc="35" dirty="0">
                <a:solidFill>
                  <a:srgbClr val="5F5F5F"/>
                </a:solidFill>
                <a:latin typeface="Verdana"/>
                <a:cs typeface="Verdana"/>
              </a:rPr>
              <a:t>еклама</a:t>
            </a:r>
            <a:r>
              <a:rPr sz="1000" spc="-90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946650" y="6159500"/>
            <a:ext cx="22009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20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000" spc="80" dirty="0">
                <a:solidFill>
                  <a:srgbClr val="5F5F5F"/>
                </a:solidFill>
                <a:latin typeface="Verdana"/>
                <a:cs typeface="Verdana"/>
              </a:rPr>
              <a:t>ес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0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000" spc="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00" spc="-8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е,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80" dirty="0">
                <a:solidFill>
                  <a:srgbClr val="5F5F5F"/>
                </a:solidFill>
                <a:latin typeface="Verdana"/>
                <a:cs typeface="Verdana"/>
              </a:rPr>
              <a:t>ес</a:t>
            </a:r>
            <a:r>
              <a:rPr sz="1000" spc="-110" dirty="0">
                <a:solidFill>
                  <a:srgbClr val="5F5F5F"/>
                </a:solidFill>
                <a:latin typeface="Verdana"/>
                <a:cs typeface="Verdana"/>
              </a:rPr>
              <a:t>ть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0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000" spc="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00" spc="-8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-130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9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0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те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-114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endParaRPr sz="1000">
              <a:latin typeface="Verdana"/>
              <a:cs typeface="Verdana"/>
            </a:endParaRP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34512" y="2464307"/>
            <a:ext cx="1410995" cy="502920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551963" y="2104919"/>
            <a:ext cx="2403475" cy="918844"/>
            <a:chOff x="551963" y="2104919"/>
            <a:chExt cx="2403475" cy="918844"/>
          </a:xfrm>
        </p:grpSpPr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99615" y="2499309"/>
              <a:ext cx="1455420" cy="48328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51963" y="2104919"/>
              <a:ext cx="918421" cy="918421"/>
            </a:xfrm>
            <a:prstGeom prst="rect">
              <a:avLst/>
            </a:prstGeom>
          </p:spPr>
        </p:pic>
      </p:grpSp>
      <p:pic>
        <p:nvPicPr>
          <p:cNvPr id="15" name="object 1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934711" y="2238755"/>
            <a:ext cx="1110996" cy="1783080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216396" y="2238755"/>
            <a:ext cx="1112520" cy="1784604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501128" y="2238755"/>
            <a:ext cx="1110996" cy="1784604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477847" y="5367802"/>
            <a:ext cx="365942" cy="363138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477847" y="6061252"/>
            <a:ext cx="365942" cy="364540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477847" y="4659142"/>
            <a:ext cx="365942" cy="363138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4946650" y="6636603"/>
            <a:ext cx="3674745" cy="1339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*изображения</a:t>
            </a:r>
            <a:r>
              <a:rPr sz="7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90" dirty="0">
                <a:solidFill>
                  <a:srgbClr val="5F5F5F"/>
                </a:solidFill>
                <a:latin typeface="Verdana"/>
                <a:cs typeface="Verdana"/>
              </a:rPr>
              <a:t>взяты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0" dirty="0">
                <a:solidFill>
                  <a:srgbClr val="5F5F5F"/>
                </a:solidFill>
                <a:latin typeface="Verdana"/>
                <a:cs typeface="Verdana"/>
              </a:rPr>
              <a:t>из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dirty="0">
                <a:solidFill>
                  <a:srgbClr val="5F5F5F"/>
                </a:solidFill>
                <a:latin typeface="Verdana"/>
                <a:cs typeface="Verdana"/>
              </a:rPr>
              <a:t>официального</a:t>
            </a:r>
            <a:r>
              <a:rPr sz="700" spc="-1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" dirty="0">
                <a:solidFill>
                  <a:srgbClr val="5F5F5F"/>
                </a:solidFill>
                <a:latin typeface="Verdana"/>
                <a:cs typeface="Verdana"/>
              </a:rPr>
              <a:t>релиза</a:t>
            </a:r>
            <a:r>
              <a:rPr sz="7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приложения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10" dirty="0">
                <a:solidFill>
                  <a:srgbClr val="5F5F5F"/>
                </a:solidFill>
                <a:latin typeface="Verdana"/>
                <a:cs typeface="Verdana"/>
              </a:rPr>
              <a:t>на</a:t>
            </a:r>
            <a:r>
              <a:rPr sz="7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20" dirty="0">
                <a:solidFill>
                  <a:srgbClr val="5F5F5F"/>
                </a:solidFill>
                <a:latin typeface="Verdana"/>
                <a:cs typeface="Verdana"/>
              </a:rPr>
              <a:t>Google</a:t>
            </a:r>
            <a:r>
              <a:rPr sz="7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5" dirty="0">
                <a:solidFill>
                  <a:srgbClr val="5F5F5F"/>
                </a:solidFill>
                <a:latin typeface="Verdana"/>
                <a:cs typeface="Verdana"/>
              </a:rPr>
              <a:t>Play</a:t>
            </a:r>
            <a:r>
              <a:rPr sz="7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0" dirty="0">
                <a:solidFill>
                  <a:srgbClr val="5F5F5F"/>
                </a:solidFill>
                <a:latin typeface="Verdana"/>
                <a:cs typeface="Verdana"/>
              </a:rPr>
              <a:t>Market</a:t>
            </a:r>
            <a:endParaRPr sz="7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85794" y="1434210"/>
            <a:ext cx="17722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75" dirty="0"/>
              <a:t>SkyMap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3314446"/>
            <a:ext cx="369252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Дан</a:t>
            </a:r>
            <a:r>
              <a:rPr sz="120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пр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же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13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нача</a:t>
            </a:r>
            <a:r>
              <a:rPr sz="1200" spc="-3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-45" dirty="0">
                <a:solidFill>
                  <a:srgbClr val="5F5F5F"/>
                </a:solidFill>
                <a:latin typeface="Verdana"/>
                <a:cs typeface="Verdana"/>
              </a:rPr>
              <a:t>ьн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60" dirty="0">
                <a:solidFill>
                  <a:srgbClr val="5F5F5F"/>
                </a:solidFill>
                <a:latin typeface="Verdana"/>
                <a:cs typeface="Verdana"/>
              </a:rPr>
              <a:t>бы</a:t>
            </a: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endParaRPr sz="12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1200" spc="20" dirty="0">
                <a:solidFill>
                  <a:srgbClr val="5F5F5F"/>
                </a:solidFill>
                <a:latin typeface="Verdana"/>
                <a:cs typeface="Verdana"/>
              </a:rPr>
              <a:t>разработано</a:t>
            </a: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45" dirty="0">
                <a:solidFill>
                  <a:srgbClr val="5F5F5F"/>
                </a:solidFill>
                <a:latin typeface="Verdana"/>
                <a:cs typeface="Verdana"/>
              </a:rPr>
              <a:t>как</a:t>
            </a:r>
            <a:r>
              <a:rPr sz="12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приложение</a:t>
            </a:r>
            <a:r>
              <a:rPr sz="12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40" dirty="0">
                <a:solidFill>
                  <a:srgbClr val="5F5F5F"/>
                </a:solidFill>
                <a:latin typeface="Verdana"/>
                <a:cs typeface="Verdana"/>
              </a:rPr>
              <a:t>Google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40" dirty="0">
                <a:solidFill>
                  <a:srgbClr val="5F5F5F"/>
                </a:solidFill>
                <a:latin typeface="Verdana"/>
                <a:cs typeface="Verdana"/>
              </a:rPr>
              <a:t>Sky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35" dirty="0">
                <a:solidFill>
                  <a:srgbClr val="5F5F5F"/>
                </a:solidFill>
                <a:latin typeface="Verdana"/>
                <a:cs typeface="Verdana"/>
              </a:rPr>
              <a:t>Map, </a:t>
            </a:r>
            <a:r>
              <a:rPr sz="1200" spc="-4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9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dirty="0">
                <a:solidFill>
                  <a:srgbClr val="5F5F5F"/>
                </a:solidFill>
                <a:latin typeface="Verdana"/>
                <a:cs typeface="Verdana"/>
              </a:rPr>
              <a:t>по</a:t>
            </a:r>
            <a:r>
              <a:rPr sz="1200" spc="-13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200" spc="20" dirty="0">
                <a:solidFill>
                  <a:srgbClr val="5F5F5F"/>
                </a:solidFill>
                <a:latin typeface="Verdana"/>
                <a:cs typeface="Verdana"/>
              </a:rPr>
              <a:t>не</a:t>
            </a:r>
            <a:r>
              <a:rPr sz="1200" spc="2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х</a:t>
            </a:r>
            <a:r>
              <a:rPr sz="1200" spc="-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ны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20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2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65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200" spc="-114" dirty="0">
                <a:solidFill>
                  <a:srgbClr val="5F5F5F"/>
                </a:solidFill>
                <a:latin typeface="Verdana"/>
                <a:cs typeface="Verdana"/>
              </a:rPr>
              <a:t>ыл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200" spc="-130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200" spc="-11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жен</a:t>
            </a:r>
            <a:endParaRPr sz="12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200" spc="-15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5" dirty="0">
                <a:solidFill>
                  <a:srgbClr val="5F5F5F"/>
                </a:solidFill>
                <a:latin typeface="Verdana"/>
                <a:cs typeface="Verdana"/>
              </a:rPr>
              <a:t>воб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ны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2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200" spc="-13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п.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4302379"/>
            <a:ext cx="3841750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20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130" dirty="0">
                <a:solidFill>
                  <a:srgbClr val="5F5F5F"/>
                </a:solidFill>
                <a:latin typeface="Verdana"/>
                <a:cs typeface="Verdana"/>
              </a:rPr>
              <a:t>ф</a:t>
            </a:r>
            <a:r>
              <a:rPr sz="1200" spc="8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нкцио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на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2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пр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же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200" spc="-8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ет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е  </a:t>
            </a:r>
            <a:r>
              <a:rPr sz="1200" dirty="0">
                <a:solidFill>
                  <a:srgbClr val="5F5F5F"/>
                </a:solidFill>
                <a:latin typeface="Verdana"/>
                <a:cs typeface="Verdana"/>
              </a:rPr>
              <a:t>описанные </a:t>
            </a: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выше, </a:t>
            </a:r>
            <a:r>
              <a:rPr sz="1200" spc="-155" dirty="0">
                <a:solidFill>
                  <a:srgbClr val="5F5F5F"/>
                </a:solidFill>
                <a:latin typeface="Verdana"/>
                <a:cs typeface="Verdana"/>
              </a:rPr>
              <a:t>в </a:t>
            </a:r>
            <a:r>
              <a:rPr sz="1200" spc="75" dirty="0">
                <a:solidFill>
                  <a:srgbClr val="5F5F5F"/>
                </a:solidFill>
                <a:latin typeface="Verdana"/>
                <a:cs typeface="Verdana"/>
              </a:rPr>
              <a:t>нем </a:t>
            </a:r>
            <a:r>
              <a:rPr sz="1200" spc="-155" dirty="0">
                <a:solidFill>
                  <a:srgbClr val="5F5F5F"/>
                </a:solidFill>
                <a:latin typeface="Verdana"/>
                <a:cs typeface="Verdana"/>
              </a:rPr>
              <a:t>вы </a:t>
            </a:r>
            <a:r>
              <a:rPr sz="1200" spc="5" dirty="0">
                <a:solidFill>
                  <a:srgbClr val="5F5F5F"/>
                </a:solidFill>
                <a:latin typeface="Verdana"/>
                <a:cs typeface="Verdana"/>
              </a:rPr>
              <a:t>не 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найдете </a:t>
            </a:r>
            <a:r>
              <a:rPr sz="1200" spc="5" dirty="0">
                <a:solidFill>
                  <a:srgbClr val="5F5F5F"/>
                </a:solidFill>
                <a:latin typeface="Verdana"/>
                <a:cs typeface="Verdana"/>
              </a:rPr>
              <a:t>красиво </a:t>
            </a:r>
            <a:r>
              <a:rPr sz="1200" spc="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40" dirty="0">
                <a:solidFill>
                  <a:srgbClr val="5F5F5F"/>
                </a:solidFill>
                <a:latin typeface="Verdana"/>
                <a:cs typeface="Verdana"/>
              </a:rPr>
              <a:t>оформленного </a:t>
            </a:r>
            <a:r>
              <a:rPr sz="1200" spc="30" dirty="0">
                <a:solidFill>
                  <a:srgbClr val="5F5F5F"/>
                </a:solidFill>
                <a:latin typeface="Verdana"/>
                <a:cs typeface="Verdana"/>
              </a:rPr>
              <a:t>интерфейса, </a:t>
            </a:r>
            <a:r>
              <a:rPr sz="1200" spc="5" dirty="0">
                <a:solidFill>
                  <a:srgbClr val="5F5F5F"/>
                </a:solidFill>
                <a:latin typeface="Verdana"/>
                <a:cs typeface="Verdana"/>
              </a:rPr>
              <a:t>но 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зато 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сможете </a:t>
            </a:r>
            <a:r>
              <a:rPr sz="1200" spc="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отключить</a:t>
            </a:r>
            <a:r>
              <a:rPr sz="12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5" dirty="0">
                <a:solidFill>
                  <a:srgbClr val="5F5F5F"/>
                </a:solidFill>
                <a:latin typeface="Verdana"/>
                <a:cs typeface="Verdana"/>
              </a:rPr>
              <a:t>не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10" dirty="0">
                <a:solidFill>
                  <a:srgbClr val="5F5F5F"/>
                </a:solidFill>
                <a:latin typeface="Verdana"/>
                <a:cs typeface="Verdana"/>
              </a:rPr>
              <a:t>интересующие</a:t>
            </a:r>
            <a:r>
              <a:rPr sz="120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25" dirty="0">
                <a:solidFill>
                  <a:srgbClr val="5F5F5F"/>
                </a:solidFill>
                <a:latin typeface="Verdana"/>
                <a:cs typeface="Verdana"/>
              </a:rPr>
              <a:t>вас</a:t>
            </a:r>
            <a:r>
              <a:rPr sz="12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объекты</a:t>
            </a:r>
            <a:r>
              <a:rPr sz="12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(звезды, </a:t>
            </a:r>
            <a:r>
              <a:rPr sz="1200" spc="-4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30" dirty="0">
                <a:solidFill>
                  <a:srgbClr val="5F5F5F"/>
                </a:solidFill>
                <a:latin typeface="Verdana"/>
                <a:cs typeface="Verdana"/>
              </a:rPr>
              <a:t>рб</a:t>
            </a:r>
            <a:r>
              <a:rPr sz="1200" spc="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11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200" spc="-180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пл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нет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200" spc="-3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110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200" spc="9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10" dirty="0">
                <a:solidFill>
                  <a:srgbClr val="5F5F5F"/>
                </a:solidFill>
                <a:latin typeface="Verdana"/>
                <a:cs typeface="Verdana"/>
              </a:rPr>
              <a:t>ее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)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46650" y="4131309"/>
            <a:ext cx="3499485" cy="697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spc="-15" dirty="0">
                <a:solidFill>
                  <a:srgbClr val="5F5F5F"/>
                </a:solidFill>
                <a:latin typeface="Verdana"/>
                <a:cs typeface="Verdana"/>
              </a:rPr>
              <a:t>Дово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ль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9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00" spc="130" dirty="0">
                <a:solidFill>
                  <a:srgbClr val="5F5F5F"/>
                </a:solidFill>
                <a:latin typeface="Verdana"/>
                <a:cs typeface="Verdana"/>
              </a:rPr>
              <a:t>ф</a:t>
            </a:r>
            <a:r>
              <a:rPr sz="1100" spc="105" dirty="0">
                <a:solidFill>
                  <a:srgbClr val="5F5F5F"/>
                </a:solidFill>
                <a:latin typeface="Verdana"/>
                <a:cs typeface="Verdana"/>
              </a:rPr>
              <a:t>орма</a:t>
            </a:r>
            <a:r>
              <a:rPr sz="1100" spc="-6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вн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6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по</a:t>
            </a:r>
            <a:r>
              <a:rPr sz="1100" spc="-70" dirty="0">
                <a:solidFill>
                  <a:srgbClr val="5F5F5F"/>
                </a:solidFill>
                <a:latin typeface="Verdana"/>
                <a:cs typeface="Verdana"/>
              </a:rPr>
              <a:t>нятн</a:t>
            </a:r>
            <a:r>
              <a:rPr sz="1100" spc="-7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45" dirty="0">
                <a:solidFill>
                  <a:srgbClr val="5F5F5F"/>
                </a:solidFill>
                <a:latin typeface="Verdana"/>
                <a:cs typeface="Verdana"/>
              </a:rPr>
              <a:t>е  </a:t>
            </a: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прило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жение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r>
              <a:rPr sz="1100" spc="-1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Бо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100" spc="-120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1100" spc="85" dirty="0">
                <a:solidFill>
                  <a:srgbClr val="5F5F5F"/>
                </a:solidFill>
                <a:latin typeface="Verdana"/>
                <a:cs typeface="Verdana"/>
              </a:rPr>
              <a:t>шим</a:t>
            </a:r>
            <a:r>
              <a:rPr sz="11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40" dirty="0">
                <a:solidFill>
                  <a:srgbClr val="5F5F5F"/>
                </a:solidFill>
                <a:latin typeface="Verdana"/>
                <a:cs typeface="Verdana"/>
              </a:rPr>
              <a:t>преиму</a:t>
            </a:r>
            <a:r>
              <a:rPr sz="1100" spc="55" dirty="0">
                <a:solidFill>
                  <a:srgbClr val="5F5F5F"/>
                </a:solidFill>
                <a:latin typeface="Verdana"/>
                <a:cs typeface="Verdana"/>
              </a:rPr>
              <a:t>щ</a:t>
            </a:r>
            <a:r>
              <a:rPr sz="1100" spc="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12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00" spc="-13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100" spc="-4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100" spc="-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204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100" spc="-13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140" dirty="0">
                <a:solidFill>
                  <a:srgbClr val="5F5F5F"/>
                </a:solidFill>
                <a:latin typeface="Verdana"/>
                <a:cs typeface="Verdana"/>
              </a:rPr>
              <a:t>явля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ется  </a:t>
            </a:r>
            <a:r>
              <a:rPr sz="1100" spc="-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100" spc="-55" dirty="0">
                <a:solidFill>
                  <a:srgbClr val="5F5F5F"/>
                </a:solidFill>
                <a:latin typeface="Verdana"/>
                <a:cs typeface="Verdana"/>
              </a:rPr>
              <a:t>кры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тый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от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ры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1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45" dirty="0">
                <a:solidFill>
                  <a:srgbClr val="5F5F5F"/>
                </a:solidFill>
                <a:latin typeface="Verdana"/>
                <a:cs typeface="Verdana"/>
              </a:rPr>
              <a:t>можно</a:t>
            </a:r>
            <a:r>
              <a:rPr sz="11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12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по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ль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зова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100" spc="-110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endParaRPr sz="11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100" spc="-90" dirty="0">
                <a:solidFill>
                  <a:srgbClr val="5F5F5F"/>
                </a:solidFill>
                <a:latin typeface="Verdana"/>
                <a:cs typeface="Verdana"/>
              </a:rPr>
              <a:t>для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написания</a:t>
            </a:r>
            <a:r>
              <a:rPr sz="110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собственного</a:t>
            </a:r>
            <a:r>
              <a:rPr sz="11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приложения.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46650" y="5036946"/>
            <a:ext cx="3512820" cy="528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15" dirty="0">
                <a:solidFill>
                  <a:srgbClr val="5F5F5F"/>
                </a:solidFill>
                <a:latin typeface="Verdana"/>
                <a:cs typeface="Verdana"/>
              </a:rPr>
              <a:t>ложен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6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00" spc="1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100" spc="75" dirty="0">
                <a:solidFill>
                  <a:srgbClr val="5F5F5F"/>
                </a:solidFill>
                <a:latin typeface="Verdana"/>
                <a:cs typeface="Verdana"/>
              </a:rPr>
              <a:t>еа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ль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но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е,</a:t>
            </a:r>
            <a:r>
              <a:rPr sz="1100" spc="-1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12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по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ль</a:t>
            </a:r>
            <a:r>
              <a:rPr sz="1100" spc="-114" dirty="0">
                <a:solidFill>
                  <a:srgbClr val="5F5F5F"/>
                </a:solidFill>
                <a:latin typeface="Verdana"/>
                <a:cs typeface="Verdana"/>
              </a:rPr>
              <a:t>зуя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его,</a:t>
            </a:r>
            <a:endParaRPr sz="11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постоянно 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хочется </a:t>
            </a:r>
            <a:r>
              <a:rPr sz="1100" spc="-75" dirty="0">
                <a:solidFill>
                  <a:srgbClr val="5F5F5F"/>
                </a:solidFill>
                <a:latin typeface="Verdana"/>
                <a:cs typeface="Verdana"/>
              </a:rPr>
              <a:t>что-то </a:t>
            </a:r>
            <a:r>
              <a:rPr sz="1100" spc="-30" dirty="0">
                <a:solidFill>
                  <a:srgbClr val="5F5F5F"/>
                </a:solidFill>
                <a:latin typeface="Verdana"/>
                <a:cs typeface="Verdana"/>
              </a:rPr>
              <a:t>подправить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 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изменить, </a:t>
            </a:r>
            <a:r>
              <a:rPr sz="1100" spc="-3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30" dirty="0">
                <a:solidFill>
                  <a:srgbClr val="5F5F5F"/>
                </a:solidFill>
                <a:latin typeface="Verdana"/>
                <a:cs typeface="Verdana"/>
              </a:rPr>
              <a:t>но,</a:t>
            </a:r>
            <a:r>
              <a:rPr sz="11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возможно,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30" dirty="0">
                <a:solidFill>
                  <a:srgbClr val="5F5F5F"/>
                </a:solidFill>
                <a:latin typeface="Verdana"/>
                <a:cs typeface="Verdana"/>
              </a:rPr>
              <a:t>именно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90" dirty="0">
                <a:solidFill>
                  <a:srgbClr val="5F5F5F"/>
                </a:solidFill>
                <a:latin typeface="Verdana"/>
                <a:cs typeface="Verdana"/>
              </a:rPr>
              <a:t>для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этого</a:t>
            </a:r>
            <a:r>
              <a:rPr sz="11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20" dirty="0">
                <a:solidFill>
                  <a:srgbClr val="5F5F5F"/>
                </a:solidFill>
                <a:latin typeface="Verdana"/>
                <a:cs typeface="Verdana"/>
              </a:rPr>
              <a:t>оно</a:t>
            </a:r>
            <a:r>
              <a:rPr sz="11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20" dirty="0">
                <a:solidFill>
                  <a:srgbClr val="5F5F5F"/>
                </a:solidFill>
                <a:latin typeface="Verdana"/>
                <a:cs typeface="Verdana"/>
              </a:rPr>
              <a:t>создано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 ))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46650" y="5774842"/>
            <a:ext cx="86614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Бесплатное</a:t>
            </a:r>
            <a:endParaRPr sz="1100">
              <a:latin typeface="Verdana"/>
              <a:cs typeface="Verdana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18004" y="2386533"/>
            <a:ext cx="1453895" cy="483285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2836" y="2238755"/>
            <a:ext cx="957071" cy="957072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934711" y="2171700"/>
            <a:ext cx="1078991" cy="179984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248400" y="2171700"/>
            <a:ext cx="1080516" cy="179984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520940" y="2171700"/>
            <a:ext cx="1124711" cy="1799844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477847" y="5117896"/>
            <a:ext cx="365942" cy="364540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477847" y="5697016"/>
            <a:ext cx="365942" cy="364540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477847" y="4323923"/>
            <a:ext cx="365942" cy="365942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4946650" y="6636603"/>
            <a:ext cx="3674745" cy="1339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*изображения</a:t>
            </a:r>
            <a:r>
              <a:rPr sz="7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90" dirty="0">
                <a:solidFill>
                  <a:srgbClr val="5F5F5F"/>
                </a:solidFill>
                <a:latin typeface="Verdana"/>
                <a:cs typeface="Verdana"/>
              </a:rPr>
              <a:t>взяты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0" dirty="0">
                <a:solidFill>
                  <a:srgbClr val="5F5F5F"/>
                </a:solidFill>
                <a:latin typeface="Verdana"/>
                <a:cs typeface="Verdana"/>
              </a:rPr>
              <a:t>из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dirty="0">
                <a:solidFill>
                  <a:srgbClr val="5F5F5F"/>
                </a:solidFill>
                <a:latin typeface="Verdana"/>
                <a:cs typeface="Verdana"/>
              </a:rPr>
              <a:t>официального</a:t>
            </a:r>
            <a:r>
              <a:rPr sz="700" spc="-1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" dirty="0">
                <a:solidFill>
                  <a:srgbClr val="5F5F5F"/>
                </a:solidFill>
                <a:latin typeface="Verdana"/>
                <a:cs typeface="Verdana"/>
              </a:rPr>
              <a:t>релиза</a:t>
            </a:r>
            <a:r>
              <a:rPr sz="7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приложения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10" dirty="0">
                <a:solidFill>
                  <a:srgbClr val="5F5F5F"/>
                </a:solidFill>
                <a:latin typeface="Verdana"/>
                <a:cs typeface="Verdana"/>
              </a:rPr>
              <a:t>на</a:t>
            </a:r>
            <a:r>
              <a:rPr sz="7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20" dirty="0">
                <a:solidFill>
                  <a:srgbClr val="5F5F5F"/>
                </a:solidFill>
                <a:latin typeface="Verdana"/>
                <a:cs typeface="Verdana"/>
              </a:rPr>
              <a:t>Google</a:t>
            </a:r>
            <a:r>
              <a:rPr sz="7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5" dirty="0">
                <a:solidFill>
                  <a:srgbClr val="5F5F5F"/>
                </a:solidFill>
                <a:latin typeface="Verdana"/>
                <a:cs typeface="Verdana"/>
              </a:rPr>
              <a:t>Play</a:t>
            </a:r>
            <a:r>
              <a:rPr sz="7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0" dirty="0">
                <a:solidFill>
                  <a:srgbClr val="5F5F5F"/>
                </a:solidFill>
                <a:latin typeface="Verdana"/>
                <a:cs typeface="Verdana"/>
              </a:rPr>
              <a:t>Market</a:t>
            </a:r>
            <a:endParaRPr sz="7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00"/>
              </a:spcBef>
            </a:pPr>
            <a:r>
              <a:rPr spc="40" dirty="0"/>
              <a:t>Spacecraf</a:t>
            </a:r>
            <a:r>
              <a:rPr spc="30" dirty="0"/>
              <a:t>t</a:t>
            </a:r>
            <a:r>
              <a:rPr spc="-270" dirty="0"/>
              <a:t> </a:t>
            </a:r>
            <a:r>
              <a:rPr spc="-200" dirty="0"/>
              <a:t>3D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3100832"/>
            <a:ext cx="3706495" cy="1013460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15"/>
              </a:spcBef>
            </a:pPr>
            <a:r>
              <a:rPr sz="900" dirty="0">
                <a:latin typeface="Verdana"/>
                <a:cs typeface="Verdana"/>
              </a:rPr>
              <a:t>Ещ</a:t>
            </a:r>
            <a:r>
              <a:rPr sz="900" spc="45" dirty="0">
                <a:latin typeface="Verdana"/>
                <a:cs typeface="Verdana"/>
              </a:rPr>
              <a:t>е</a:t>
            </a:r>
            <a:r>
              <a:rPr sz="900" spc="-70" dirty="0">
                <a:latin typeface="Verdana"/>
                <a:cs typeface="Verdana"/>
              </a:rPr>
              <a:t> </a:t>
            </a:r>
            <a:r>
              <a:rPr sz="900" spc="10" dirty="0">
                <a:latin typeface="Verdana"/>
                <a:cs typeface="Verdana"/>
              </a:rPr>
              <a:t>о</a:t>
            </a:r>
            <a:r>
              <a:rPr sz="900" spc="5" dirty="0">
                <a:latin typeface="Verdana"/>
                <a:cs typeface="Verdana"/>
              </a:rPr>
              <a:t>д</a:t>
            </a:r>
            <a:r>
              <a:rPr sz="900" spc="-5" dirty="0">
                <a:latin typeface="Verdana"/>
                <a:cs typeface="Verdana"/>
              </a:rPr>
              <a:t>н</a:t>
            </a:r>
            <a:r>
              <a:rPr sz="900" dirty="0">
                <a:latin typeface="Verdana"/>
                <a:cs typeface="Verdana"/>
              </a:rPr>
              <a:t>о</a:t>
            </a:r>
            <a:r>
              <a:rPr sz="900" spc="-55" dirty="0">
                <a:latin typeface="Verdana"/>
                <a:cs typeface="Verdana"/>
              </a:rPr>
              <a:t> </a:t>
            </a:r>
            <a:r>
              <a:rPr sz="900" spc="-85" dirty="0">
                <a:latin typeface="Verdana"/>
                <a:cs typeface="Verdana"/>
              </a:rPr>
              <a:t>к</a:t>
            </a:r>
            <a:r>
              <a:rPr sz="900" spc="70" dirty="0">
                <a:latin typeface="Verdana"/>
                <a:cs typeface="Verdana"/>
              </a:rPr>
              <a:t>ос</a:t>
            </a:r>
            <a:r>
              <a:rPr sz="900" dirty="0">
                <a:latin typeface="Verdana"/>
                <a:cs typeface="Verdana"/>
              </a:rPr>
              <a:t>ми</a:t>
            </a:r>
            <a:r>
              <a:rPr sz="900" spc="-10" dirty="0">
                <a:latin typeface="Verdana"/>
                <a:cs typeface="Verdana"/>
              </a:rPr>
              <a:t>ч</a:t>
            </a:r>
            <a:r>
              <a:rPr sz="900" spc="45" dirty="0">
                <a:latin typeface="Verdana"/>
                <a:cs typeface="Verdana"/>
              </a:rPr>
              <a:t>е</a:t>
            </a:r>
            <a:r>
              <a:rPr sz="900" spc="100" dirty="0">
                <a:latin typeface="Verdana"/>
                <a:cs typeface="Verdana"/>
              </a:rPr>
              <a:t>с</a:t>
            </a:r>
            <a:r>
              <a:rPr sz="900" spc="-85" dirty="0">
                <a:latin typeface="Verdana"/>
                <a:cs typeface="Verdana"/>
              </a:rPr>
              <a:t>к</a:t>
            </a:r>
            <a:r>
              <a:rPr sz="900" spc="45" dirty="0">
                <a:latin typeface="Verdana"/>
                <a:cs typeface="Verdana"/>
              </a:rPr>
              <a:t>ое</a:t>
            </a:r>
            <a:r>
              <a:rPr sz="900" spc="-90" dirty="0">
                <a:latin typeface="Verdana"/>
                <a:cs typeface="Verdana"/>
              </a:rPr>
              <a:t> </a:t>
            </a:r>
            <a:r>
              <a:rPr sz="900" spc="-25" dirty="0">
                <a:latin typeface="Verdana"/>
                <a:cs typeface="Verdana"/>
              </a:rPr>
              <a:t>при</a:t>
            </a:r>
            <a:r>
              <a:rPr sz="900" spc="-20" dirty="0">
                <a:latin typeface="Verdana"/>
                <a:cs typeface="Verdana"/>
              </a:rPr>
              <a:t>л</a:t>
            </a:r>
            <a:r>
              <a:rPr sz="900" spc="20" dirty="0">
                <a:latin typeface="Verdana"/>
                <a:cs typeface="Verdana"/>
              </a:rPr>
              <a:t>оже</a:t>
            </a:r>
            <a:r>
              <a:rPr sz="900" spc="-30" dirty="0">
                <a:latin typeface="Verdana"/>
                <a:cs typeface="Verdana"/>
              </a:rPr>
              <a:t>ние</a:t>
            </a:r>
            <a:r>
              <a:rPr sz="900" spc="-15" dirty="0">
                <a:latin typeface="Verdana"/>
                <a:cs typeface="Verdana"/>
              </a:rPr>
              <a:t>,</a:t>
            </a:r>
            <a:r>
              <a:rPr sz="900" spc="-85" dirty="0">
                <a:latin typeface="Verdana"/>
                <a:cs typeface="Verdana"/>
              </a:rPr>
              <a:t> </a:t>
            </a:r>
            <a:r>
              <a:rPr sz="900" spc="15" dirty="0">
                <a:latin typeface="Verdana"/>
                <a:cs typeface="Verdana"/>
              </a:rPr>
              <a:t>на</a:t>
            </a:r>
            <a:r>
              <a:rPr sz="900" spc="-70" dirty="0">
                <a:latin typeface="Verdana"/>
                <a:cs typeface="Verdana"/>
              </a:rPr>
              <a:t> </a:t>
            </a:r>
            <a:r>
              <a:rPr sz="900" spc="-15" dirty="0">
                <a:latin typeface="Verdana"/>
                <a:cs typeface="Verdana"/>
              </a:rPr>
              <a:t>э</a:t>
            </a:r>
            <a:r>
              <a:rPr sz="900" spc="-10" dirty="0">
                <a:latin typeface="Verdana"/>
                <a:cs typeface="Verdana"/>
              </a:rPr>
              <a:t>т</a:t>
            </a:r>
            <a:r>
              <a:rPr sz="900" spc="-30" dirty="0">
                <a:latin typeface="Verdana"/>
                <a:cs typeface="Verdana"/>
              </a:rPr>
              <a:t>от</a:t>
            </a:r>
            <a:r>
              <a:rPr sz="900" spc="-65" dirty="0">
                <a:latin typeface="Verdana"/>
                <a:cs typeface="Verdana"/>
              </a:rPr>
              <a:t> </a:t>
            </a:r>
            <a:r>
              <a:rPr sz="900" spc="55" dirty="0">
                <a:latin typeface="Verdana"/>
                <a:cs typeface="Verdana"/>
              </a:rPr>
              <a:t>ра</a:t>
            </a:r>
            <a:r>
              <a:rPr sz="900" spc="-95" dirty="0">
                <a:latin typeface="Verdana"/>
                <a:cs typeface="Verdana"/>
              </a:rPr>
              <a:t>з</a:t>
            </a:r>
            <a:r>
              <a:rPr sz="900" spc="-75" dirty="0">
                <a:latin typeface="Verdana"/>
                <a:cs typeface="Verdana"/>
              </a:rPr>
              <a:t> </a:t>
            </a:r>
            <a:r>
              <a:rPr sz="900" spc="-30" dirty="0">
                <a:latin typeface="Verdana"/>
                <a:cs typeface="Verdana"/>
              </a:rPr>
              <a:t>от</a:t>
            </a:r>
            <a:r>
              <a:rPr sz="900" spc="-65" dirty="0">
                <a:latin typeface="Verdana"/>
                <a:cs typeface="Verdana"/>
              </a:rPr>
              <a:t> </a:t>
            </a:r>
            <a:r>
              <a:rPr sz="900" spc="-20" dirty="0">
                <a:latin typeface="Verdana"/>
                <a:cs typeface="Verdana"/>
              </a:rPr>
              <a:t>N</a:t>
            </a:r>
            <a:r>
              <a:rPr sz="900" spc="-5" dirty="0">
                <a:latin typeface="Verdana"/>
                <a:cs typeface="Verdana"/>
              </a:rPr>
              <a:t>A</a:t>
            </a:r>
            <a:r>
              <a:rPr sz="900" spc="-165" dirty="0">
                <a:latin typeface="Verdana"/>
                <a:cs typeface="Verdana"/>
              </a:rPr>
              <a:t>S</a:t>
            </a:r>
            <a:r>
              <a:rPr sz="900" spc="40" dirty="0">
                <a:latin typeface="Verdana"/>
                <a:cs typeface="Verdana"/>
              </a:rPr>
              <a:t>A</a:t>
            </a:r>
            <a:r>
              <a:rPr sz="900" spc="-80" dirty="0">
                <a:latin typeface="Verdana"/>
                <a:cs typeface="Verdana"/>
              </a:rPr>
              <a:t>.</a:t>
            </a:r>
            <a:endParaRPr sz="9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900" spc="-70" dirty="0">
                <a:latin typeface="Verdana"/>
                <a:cs typeface="Verdana"/>
              </a:rPr>
              <a:t>П</a:t>
            </a:r>
            <a:r>
              <a:rPr sz="900" spc="30" dirty="0">
                <a:latin typeface="Verdana"/>
                <a:cs typeface="Verdana"/>
              </a:rPr>
              <a:t>онр</a:t>
            </a:r>
            <a:r>
              <a:rPr sz="900" spc="25" dirty="0">
                <a:latin typeface="Verdana"/>
                <a:cs typeface="Verdana"/>
              </a:rPr>
              <a:t>а</a:t>
            </a:r>
            <a:r>
              <a:rPr sz="900" spc="-70" dirty="0">
                <a:latin typeface="Verdana"/>
                <a:cs typeface="Verdana"/>
              </a:rPr>
              <a:t>в</a:t>
            </a:r>
            <a:r>
              <a:rPr sz="900" spc="-80" dirty="0">
                <a:latin typeface="Verdana"/>
                <a:cs typeface="Verdana"/>
              </a:rPr>
              <a:t>и</a:t>
            </a:r>
            <a:r>
              <a:rPr sz="900" spc="-105" dirty="0">
                <a:latin typeface="Verdana"/>
                <a:cs typeface="Verdana"/>
              </a:rPr>
              <a:t>т</a:t>
            </a:r>
            <a:r>
              <a:rPr sz="900" spc="100" dirty="0">
                <a:latin typeface="Verdana"/>
                <a:cs typeface="Verdana"/>
              </a:rPr>
              <a:t>с</a:t>
            </a:r>
            <a:r>
              <a:rPr sz="900" spc="-140" dirty="0">
                <a:latin typeface="Verdana"/>
                <a:cs typeface="Verdana"/>
              </a:rPr>
              <a:t>я</a:t>
            </a:r>
            <a:r>
              <a:rPr sz="900" spc="-75" dirty="0">
                <a:latin typeface="Verdana"/>
                <a:cs typeface="Verdana"/>
              </a:rPr>
              <a:t> </a:t>
            </a:r>
            <a:r>
              <a:rPr sz="900" spc="-10" dirty="0">
                <a:latin typeface="Verdana"/>
                <a:cs typeface="Verdana"/>
              </a:rPr>
              <a:t>в</a:t>
            </a:r>
            <a:r>
              <a:rPr sz="900" spc="-5" dirty="0">
                <a:latin typeface="Verdana"/>
                <a:cs typeface="Verdana"/>
              </a:rPr>
              <a:t>с</a:t>
            </a:r>
            <a:r>
              <a:rPr sz="900" spc="45" dirty="0">
                <a:latin typeface="Verdana"/>
                <a:cs typeface="Verdana"/>
              </a:rPr>
              <a:t>е</a:t>
            </a:r>
            <a:r>
              <a:rPr sz="900" spc="160" dirty="0">
                <a:latin typeface="Verdana"/>
                <a:cs typeface="Verdana"/>
              </a:rPr>
              <a:t>м</a:t>
            </a:r>
            <a:r>
              <a:rPr sz="900" spc="-65" dirty="0">
                <a:latin typeface="Verdana"/>
                <a:cs typeface="Verdana"/>
              </a:rPr>
              <a:t> </a:t>
            </a:r>
            <a:r>
              <a:rPr sz="900" spc="-60" dirty="0">
                <a:latin typeface="Verdana"/>
                <a:cs typeface="Verdana"/>
              </a:rPr>
              <a:t>л</a:t>
            </a:r>
            <a:r>
              <a:rPr sz="900" spc="-5" dirty="0">
                <a:latin typeface="Verdana"/>
                <a:cs typeface="Verdana"/>
              </a:rPr>
              <a:t>ю</a:t>
            </a:r>
            <a:r>
              <a:rPr sz="900" spc="10" dirty="0">
                <a:latin typeface="Verdana"/>
                <a:cs typeface="Verdana"/>
              </a:rPr>
              <a:t>б</a:t>
            </a:r>
            <a:r>
              <a:rPr sz="900" spc="5" dirty="0">
                <a:latin typeface="Verdana"/>
                <a:cs typeface="Verdana"/>
              </a:rPr>
              <a:t>и</a:t>
            </a:r>
            <a:r>
              <a:rPr sz="900" spc="-105" dirty="0">
                <a:latin typeface="Verdana"/>
                <a:cs typeface="Verdana"/>
              </a:rPr>
              <a:t>т</a:t>
            </a:r>
            <a:r>
              <a:rPr sz="900" spc="45" dirty="0">
                <a:latin typeface="Verdana"/>
                <a:cs typeface="Verdana"/>
              </a:rPr>
              <a:t>е</a:t>
            </a:r>
            <a:r>
              <a:rPr sz="900" spc="-60" dirty="0">
                <a:latin typeface="Verdana"/>
                <a:cs typeface="Verdana"/>
              </a:rPr>
              <a:t>л</a:t>
            </a:r>
            <a:r>
              <a:rPr sz="900" spc="-145" dirty="0">
                <a:latin typeface="Verdana"/>
                <a:cs typeface="Verdana"/>
              </a:rPr>
              <a:t>я</a:t>
            </a:r>
            <a:r>
              <a:rPr sz="900" spc="160" dirty="0">
                <a:latin typeface="Verdana"/>
                <a:cs typeface="Verdana"/>
              </a:rPr>
              <a:t>м</a:t>
            </a:r>
            <a:r>
              <a:rPr sz="900" spc="-75" dirty="0">
                <a:latin typeface="Verdana"/>
                <a:cs typeface="Verdana"/>
              </a:rPr>
              <a:t> </a:t>
            </a:r>
            <a:r>
              <a:rPr sz="900" spc="-85" dirty="0">
                <a:latin typeface="Verdana"/>
                <a:cs typeface="Verdana"/>
              </a:rPr>
              <a:t>к</a:t>
            </a:r>
            <a:r>
              <a:rPr sz="900" spc="70" dirty="0">
                <a:latin typeface="Verdana"/>
                <a:cs typeface="Verdana"/>
              </a:rPr>
              <a:t>ос</a:t>
            </a:r>
            <a:r>
              <a:rPr sz="900" spc="100" dirty="0">
                <a:latin typeface="Verdana"/>
                <a:cs typeface="Verdana"/>
              </a:rPr>
              <a:t>мос</a:t>
            </a:r>
            <a:r>
              <a:rPr sz="900" spc="70" dirty="0">
                <a:latin typeface="Verdana"/>
                <a:cs typeface="Verdana"/>
              </a:rPr>
              <a:t>а</a:t>
            </a:r>
            <a:r>
              <a:rPr sz="900" spc="-80" dirty="0">
                <a:latin typeface="Verdana"/>
                <a:cs typeface="Verdana"/>
              </a:rPr>
              <a:t> </a:t>
            </a:r>
            <a:r>
              <a:rPr sz="900" spc="-30" dirty="0">
                <a:latin typeface="Verdana"/>
                <a:cs typeface="Verdana"/>
              </a:rPr>
              <a:t>от</a:t>
            </a:r>
            <a:r>
              <a:rPr sz="900" spc="-65" dirty="0">
                <a:latin typeface="Verdana"/>
                <a:cs typeface="Verdana"/>
              </a:rPr>
              <a:t> </a:t>
            </a:r>
            <a:r>
              <a:rPr sz="900" spc="-75" dirty="0">
                <a:latin typeface="Verdana"/>
                <a:cs typeface="Verdana"/>
              </a:rPr>
              <a:t>5 </a:t>
            </a:r>
            <a:r>
              <a:rPr sz="900" spc="-20" dirty="0">
                <a:latin typeface="Verdana"/>
                <a:cs typeface="Verdana"/>
              </a:rPr>
              <a:t>д</a:t>
            </a:r>
            <a:r>
              <a:rPr sz="900" spc="40" dirty="0">
                <a:latin typeface="Verdana"/>
                <a:cs typeface="Verdana"/>
              </a:rPr>
              <a:t>о</a:t>
            </a:r>
            <a:r>
              <a:rPr sz="900" spc="-55" dirty="0">
                <a:latin typeface="Verdana"/>
                <a:cs typeface="Verdana"/>
              </a:rPr>
              <a:t> </a:t>
            </a:r>
            <a:r>
              <a:rPr sz="900" spc="-75" dirty="0">
                <a:latin typeface="Verdana"/>
                <a:cs typeface="Verdana"/>
              </a:rPr>
              <a:t>99 </a:t>
            </a:r>
            <a:r>
              <a:rPr sz="900" spc="-60" dirty="0">
                <a:latin typeface="Verdana"/>
                <a:cs typeface="Verdana"/>
              </a:rPr>
              <a:t>л</a:t>
            </a:r>
            <a:r>
              <a:rPr sz="900" spc="45" dirty="0">
                <a:latin typeface="Verdana"/>
                <a:cs typeface="Verdana"/>
              </a:rPr>
              <a:t>е</a:t>
            </a:r>
            <a:r>
              <a:rPr sz="900" spc="-105" dirty="0">
                <a:latin typeface="Verdana"/>
                <a:cs typeface="Verdana"/>
              </a:rPr>
              <a:t>т</a:t>
            </a:r>
            <a:r>
              <a:rPr sz="900" spc="-65" dirty="0">
                <a:latin typeface="Verdana"/>
                <a:cs typeface="Verdana"/>
              </a:rPr>
              <a:t> </a:t>
            </a:r>
            <a:r>
              <a:rPr sz="900" spc="45" dirty="0">
                <a:latin typeface="Verdana"/>
                <a:cs typeface="Verdana"/>
              </a:rPr>
              <a:t>бе</a:t>
            </a:r>
            <a:r>
              <a:rPr sz="900" spc="-95" dirty="0">
                <a:latin typeface="Verdana"/>
                <a:cs typeface="Verdana"/>
              </a:rPr>
              <a:t>з</a:t>
            </a:r>
            <a:endParaRPr sz="900">
              <a:latin typeface="Verdana"/>
              <a:cs typeface="Verdana"/>
            </a:endParaRPr>
          </a:p>
          <a:p>
            <a:pPr marL="12700" marR="5080">
              <a:lnSpc>
                <a:spcPct val="120000"/>
              </a:lnSpc>
            </a:pPr>
            <a:r>
              <a:rPr sz="900" spc="-25" dirty="0">
                <a:latin typeface="Verdana"/>
                <a:cs typeface="Verdana"/>
              </a:rPr>
              <a:t>ограничений.</a:t>
            </a:r>
            <a:r>
              <a:rPr sz="900" spc="175" dirty="0">
                <a:latin typeface="Verdana"/>
                <a:cs typeface="Verdana"/>
              </a:rPr>
              <a:t> </a:t>
            </a:r>
            <a:r>
              <a:rPr sz="900" spc="-20" dirty="0">
                <a:latin typeface="Verdana"/>
                <a:cs typeface="Verdana"/>
              </a:rPr>
              <a:t>Скачав</a:t>
            </a:r>
            <a:r>
              <a:rPr sz="900" spc="-50" dirty="0">
                <a:latin typeface="Verdana"/>
                <a:cs typeface="Verdana"/>
              </a:rPr>
              <a:t> </a:t>
            </a:r>
            <a:r>
              <a:rPr sz="900" spc="50" dirty="0">
                <a:latin typeface="Verdana"/>
                <a:cs typeface="Verdana"/>
              </a:rPr>
              <a:t>файл</a:t>
            </a:r>
            <a:r>
              <a:rPr sz="900" spc="-75" dirty="0">
                <a:latin typeface="Verdana"/>
                <a:cs typeface="Verdana"/>
              </a:rPr>
              <a:t> </a:t>
            </a:r>
            <a:r>
              <a:rPr sz="900" spc="100" dirty="0">
                <a:latin typeface="Verdana"/>
                <a:cs typeface="Verdana"/>
              </a:rPr>
              <a:t>с</a:t>
            </a:r>
            <a:r>
              <a:rPr sz="900" spc="-65" dirty="0">
                <a:latin typeface="Verdana"/>
                <a:cs typeface="Verdana"/>
              </a:rPr>
              <a:t> </a:t>
            </a:r>
            <a:r>
              <a:rPr sz="900" spc="20" dirty="0">
                <a:latin typeface="Verdana"/>
                <a:cs typeface="Verdana"/>
              </a:rPr>
              <a:t>метками,</a:t>
            </a:r>
            <a:r>
              <a:rPr sz="900" spc="-80" dirty="0">
                <a:latin typeface="Verdana"/>
                <a:cs typeface="Verdana"/>
              </a:rPr>
              <a:t> </a:t>
            </a:r>
            <a:r>
              <a:rPr sz="900" spc="-114" dirty="0">
                <a:latin typeface="Verdana"/>
                <a:cs typeface="Verdana"/>
              </a:rPr>
              <a:t>вы</a:t>
            </a:r>
            <a:r>
              <a:rPr sz="900" spc="-65" dirty="0">
                <a:latin typeface="Verdana"/>
                <a:cs typeface="Verdana"/>
              </a:rPr>
              <a:t> </a:t>
            </a:r>
            <a:r>
              <a:rPr sz="900" spc="25" dirty="0">
                <a:latin typeface="Verdana"/>
                <a:cs typeface="Verdana"/>
              </a:rPr>
              <a:t>можете</a:t>
            </a:r>
            <a:r>
              <a:rPr sz="900" spc="-75" dirty="0">
                <a:latin typeface="Verdana"/>
                <a:cs typeface="Verdana"/>
              </a:rPr>
              <a:t> </a:t>
            </a:r>
            <a:r>
              <a:rPr sz="900" spc="10" dirty="0">
                <a:latin typeface="Verdana"/>
                <a:cs typeface="Verdana"/>
              </a:rPr>
              <a:t>посмотреть </a:t>
            </a:r>
            <a:r>
              <a:rPr sz="900" spc="-300" dirty="0">
                <a:latin typeface="Verdana"/>
                <a:cs typeface="Verdana"/>
              </a:rPr>
              <a:t> </a:t>
            </a:r>
            <a:r>
              <a:rPr sz="900" spc="55" dirty="0">
                <a:latin typeface="Verdana"/>
                <a:cs typeface="Verdana"/>
              </a:rPr>
              <a:t>ра</a:t>
            </a:r>
            <a:r>
              <a:rPr sz="900" spc="-95" dirty="0">
                <a:latin typeface="Verdana"/>
                <a:cs typeface="Verdana"/>
              </a:rPr>
              <a:t>з</a:t>
            </a:r>
            <a:r>
              <a:rPr sz="900" spc="-60" dirty="0">
                <a:latin typeface="Verdana"/>
                <a:cs typeface="Verdana"/>
              </a:rPr>
              <a:t>л</a:t>
            </a:r>
            <a:r>
              <a:rPr sz="900" spc="-85" dirty="0">
                <a:latin typeface="Verdana"/>
                <a:cs typeface="Verdana"/>
              </a:rPr>
              <a:t>ич</a:t>
            </a:r>
            <a:r>
              <a:rPr sz="900" spc="-40" dirty="0">
                <a:latin typeface="Verdana"/>
                <a:cs typeface="Verdana"/>
              </a:rPr>
              <a:t>ны</a:t>
            </a:r>
            <a:r>
              <a:rPr sz="900" spc="-30" dirty="0">
                <a:latin typeface="Verdana"/>
                <a:cs typeface="Verdana"/>
              </a:rPr>
              <a:t>е</a:t>
            </a:r>
            <a:r>
              <a:rPr sz="900" spc="-80" dirty="0">
                <a:latin typeface="Verdana"/>
                <a:cs typeface="Verdana"/>
              </a:rPr>
              <a:t> </a:t>
            </a:r>
            <a:r>
              <a:rPr sz="900" spc="-85" dirty="0">
                <a:latin typeface="Verdana"/>
                <a:cs typeface="Verdana"/>
              </a:rPr>
              <a:t>к</a:t>
            </a:r>
            <a:r>
              <a:rPr sz="900" spc="70" dirty="0">
                <a:latin typeface="Verdana"/>
                <a:cs typeface="Verdana"/>
              </a:rPr>
              <a:t>ос</a:t>
            </a:r>
            <a:r>
              <a:rPr sz="900" dirty="0">
                <a:latin typeface="Verdana"/>
                <a:cs typeface="Verdana"/>
              </a:rPr>
              <a:t>ми</a:t>
            </a:r>
            <a:r>
              <a:rPr sz="900" spc="-10" dirty="0">
                <a:latin typeface="Verdana"/>
                <a:cs typeface="Verdana"/>
              </a:rPr>
              <a:t>ч</a:t>
            </a:r>
            <a:r>
              <a:rPr sz="900" spc="45" dirty="0">
                <a:latin typeface="Verdana"/>
                <a:cs typeface="Verdana"/>
              </a:rPr>
              <a:t>е</a:t>
            </a:r>
            <a:r>
              <a:rPr sz="900" spc="100" dirty="0">
                <a:latin typeface="Verdana"/>
                <a:cs typeface="Verdana"/>
              </a:rPr>
              <a:t>с</a:t>
            </a:r>
            <a:r>
              <a:rPr sz="900" spc="-85" dirty="0">
                <a:latin typeface="Verdana"/>
                <a:cs typeface="Verdana"/>
              </a:rPr>
              <a:t>к</a:t>
            </a:r>
            <a:r>
              <a:rPr sz="900" spc="5" dirty="0">
                <a:latin typeface="Verdana"/>
                <a:cs typeface="Verdana"/>
              </a:rPr>
              <a:t>и</a:t>
            </a:r>
            <a:r>
              <a:rPr sz="900" spc="10" dirty="0">
                <a:latin typeface="Verdana"/>
                <a:cs typeface="Verdana"/>
              </a:rPr>
              <a:t>е</a:t>
            </a:r>
            <a:r>
              <a:rPr sz="900" spc="-90" dirty="0">
                <a:latin typeface="Verdana"/>
                <a:cs typeface="Verdana"/>
              </a:rPr>
              <a:t> </a:t>
            </a:r>
            <a:r>
              <a:rPr sz="900" spc="-85" dirty="0">
                <a:latin typeface="Verdana"/>
                <a:cs typeface="Verdana"/>
              </a:rPr>
              <a:t>к</a:t>
            </a:r>
            <a:r>
              <a:rPr sz="900" spc="45" dirty="0">
                <a:latin typeface="Verdana"/>
                <a:cs typeface="Verdana"/>
              </a:rPr>
              <a:t>о</a:t>
            </a:r>
            <a:r>
              <a:rPr sz="900" spc="40" dirty="0">
                <a:latin typeface="Verdana"/>
                <a:cs typeface="Verdana"/>
              </a:rPr>
              <a:t>р</a:t>
            </a:r>
            <a:r>
              <a:rPr sz="900" spc="65" dirty="0">
                <a:latin typeface="Verdana"/>
                <a:cs typeface="Verdana"/>
              </a:rPr>
              <a:t>а</a:t>
            </a:r>
            <a:r>
              <a:rPr sz="900" spc="-10" dirty="0">
                <a:latin typeface="Verdana"/>
                <a:cs typeface="Verdana"/>
              </a:rPr>
              <a:t>бл</a:t>
            </a:r>
            <a:r>
              <a:rPr sz="900" spc="-70" dirty="0">
                <a:latin typeface="Verdana"/>
                <a:cs typeface="Verdana"/>
              </a:rPr>
              <a:t>и</a:t>
            </a:r>
            <a:r>
              <a:rPr sz="900" spc="-40" dirty="0">
                <a:latin typeface="Verdana"/>
                <a:cs typeface="Verdana"/>
              </a:rPr>
              <a:t>,</a:t>
            </a:r>
            <a:r>
              <a:rPr sz="900" spc="-80" dirty="0">
                <a:latin typeface="Verdana"/>
                <a:cs typeface="Verdana"/>
              </a:rPr>
              <a:t> </a:t>
            </a:r>
            <a:r>
              <a:rPr sz="900" spc="-70" dirty="0">
                <a:latin typeface="Verdana"/>
                <a:cs typeface="Verdana"/>
              </a:rPr>
              <a:t>уви</a:t>
            </a:r>
            <a:r>
              <a:rPr sz="900" spc="-20" dirty="0">
                <a:latin typeface="Verdana"/>
                <a:cs typeface="Verdana"/>
              </a:rPr>
              <a:t>д</a:t>
            </a:r>
            <a:r>
              <a:rPr sz="900" spc="45" dirty="0">
                <a:latin typeface="Verdana"/>
                <a:cs typeface="Verdana"/>
              </a:rPr>
              <a:t>е</a:t>
            </a:r>
            <a:r>
              <a:rPr sz="900" spc="-105" dirty="0">
                <a:latin typeface="Verdana"/>
                <a:cs typeface="Verdana"/>
              </a:rPr>
              <a:t>т</a:t>
            </a:r>
            <a:r>
              <a:rPr sz="900" spc="-90" dirty="0">
                <a:latin typeface="Verdana"/>
                <a:cs typeface="Verdana"/>
              </a:rPr>
              <a:t>ь</a:t>
            </a:r>
            <a:r>
              <a:rPr sz="900" spc="-45" dirty="0">
                <a:latin typeface="Verdana"/>
                <a:cs typeface="Verdana"/>
              </a:rPr>
              <a:t> </a:t>
            </a:r>
            <a:r>
              <a:rPr sz="900" spc="-25" dirty="0">
                <a:latin typeface="Verdana"/>
                <a:cs typeface="Verdana"/>
              </a:rPr>
              <a:t>поэтапны</a:t>
            </a:r>
            <a:r>
              <a:rPr sz="900" spc="-20" dirty="0">
                <a:latin typeface="Verdana"/>
                <a:cs typeface="Verdana"/>
              </a:rPr>
              <a:t>й</a:t>
            </a:r>
            <a:r>
              <a:rPr sz="900" spc="-80" dirty="0">
                <a:latin typeface="Verdana"/>
                <a:cs typeface="Verdana"/>
              </a:rPr>
              <a:t> </a:t>
            </a:r>
            <a:r>
              <a:rPr sz="900" spc="30" dirty="0">
                <a:latin typeface="Verdana"/>
                <a:cs typeface="Verdana"/>
              </a:rPr>
              <a:t>проце</a:t>
            </a:r>
            <a:r>
              <a:rPr sz="900" spc="35" dirty="0">
                <a:latin typeface="Verdana"/>
                <a:cs typeface="Verdana"/>
              </a:rPr>
              <a:t>с</a:t>
            </a:r>
            <a:r>
              <a:rPr sz="900" spc="75" dirty="0">
                <a:latin typeface="Verdana"/>
                <a:cs typeface="Verdana"/>
              </a:rPr>
              <a:t>с  </a:t>
            </a:r>
            <a:r>
              <a:rPr sz="900" spc="-95" dirty="0">
                <a:latin typeface="Verdana"/>
                <a:cs typeface="Verdana"/>
              </a:rPr>
              <a:t>з</a:t>
            </a:r>
            <a:r>
              <a:rPr sz="900" spc="65" dirty="0">
                <a:latin typeface="Verdana"/>
                <a:cs typeface="Verdana"/>
              </a:rPr>
              <a:t>а</a:t>
            </a:r>
            <a:r>
              <a:rPr sz="900" dirty="0">
                <a:latin typeface="Verdana"/>
                <a:cs typeface="Verdana"/>
              </a:rPr>
              <a:t>пус</a:t>
            </a:r>
            <a:r>
              <a:rPr sz="900" spc="-85" dirty="0">
                <a:latin typeface="Verdana"/>
                <a:cs typeface="Verdana"/>
              </a:rPr>
              <a:t>к</a:t>
            </a:r>
            <a:r>
              <a:rPr sz="900" spc="70" dirty="0">
                <a:latin typeface="Verdana"/>
                <a:cs typeface="Verdana"/>
              </a:rPr>
              <a:t>а</a:t>
            </a:r>
            <a:r>
              <a:rPr sz="900" spc="-80" dirty="0">
                <a:latin typeface="Verdana"/>
                <a:cs typeface="Verdana"/>
              </a:rPr>
              <a:t> </a:t>
            </a:r>
            <a:r>
              <a:rPr sz="900" spc="55" dirty="0">
                <a:latin typeface="Verdana"/>
                <a:cs typeface="Verdana"/>
              </a:rPr>
              <a:t>ра</a:t>
            </a:r>
            <a:r>
              <a:rPr sz="900" spc="-85" dirty="0">
                <a:latin typeface="Verdana"/>
                <a:cs typeface="Verdana"/>
              </a:rPr>
              <a:t>к</a:t>
            </a:r>
            <a:r>
              <a:rPr sz="900" spc="45" dirty="0">
                <a:latin typeface="Verdana"/>
                <a:cs typeface="Verdana"/>
              </a:rPr>
              <a:t>е</a:t>
            </a:r>
            <a:r>
              <a:rPr sz="900" spc="-105" dirty="0">
                <a:latin typeface="Verdana"/>
                <a:cs typeface="Verdana"/>
              </a:rPr>
              <a:t>т</a:t>
            </a:r>
            <a:r>
              <a:rPr sz="900" spc="-114" dirty="0">
                <a:latin typeface="Verdana"/>
                <a:cs typeface="Verdana"/>
              </a:rPr>
              <a:t>ы</a:t>
            </a:r>
            <a:r>
              <a:rPr sz="900" spc="-75" dirty="0">
                <a:latin typeface="Verdana"/>
                <a:cs typeface="Verdana"/>
              </a:rPr>
              <a:t> </a:t>
            </a:r>
            <a:r>
              <a:rPr sz="900" spc="100" dirty="0">
                <a:latin typeface="Verdana"/>
                <a:cs typeface="Verdana"/>
              </a:rPr>
              <a:t>с</a:t>
            </a:r>
            <a:r>
              <a:rPr sz="900" spc="-70" dirty="0">
                <a:latin typeface="Verdana"/>
                <a:cs typeface="Verdana"/>
              </a:rPr>
              <a:t> </a:t>
            </a:r>
            <a:r>
              <a:rPr sz="900" spc="-35" dirty="0">
                <a:latin typeface="Verdana"/>
                <a:cs typeface="Verdana"/>
              </a:rPr>
              <a:t>З</a:t>
            </a:r>
            <a:r>
              <a:rPr sz="900" spc="45" dirty="0">
                <a:latin typeface="Verdana"/>
                <a:cs typeface="Verdana"/>
              </a:rPr>
              <a:t>е</a:t>
            </a:r>
            <a:r>
              <a:rPr sz="900" spc="55" dirty="0">
                <a:latin typeface="Verdana"/>
                <a:cs typeface="Verdana"/>
              </a:rPr>
              <a:t>м</a:t>
            </a:r>
            <a:r>
              <a:rPr sz="900" spc="50" dirty="0">
                <a:latin typeface="Verdana"/>
                <a:cs typeface="Verdana"/>
              </a:rPr>
              <a:t>л</a:t>
            </a:r>
            <a:r>
              <a:rPr sz="900" spc="-70" dirty="0">
                <a:latin typeface="Verdana"/>
                <a:cs typeface="Verdana"/>
              </a:rPr>
              <a:t>и</a:t>
            </a:r>
            <a:r>
              <a:rPr sz="900" spc="-40" dirty="0">
                <a:latin typeface="Verdana"/>
                <a:cs typeface="Verdana"/>
              </a:rPr>
              <a:t>,</a:t>
            </a:r>
            <a:r>
              <a:rPr sz="900" spc="-80" dirty="0">
                <a:latin typeface="Verdana"/>
                <a:cs typeface="Verdana"/>
              </a:rPr>
              <a:t> у</a:t>
            </a:r>
            <a:r>
              <a:rPr sz="900" spc="-70" dirty="0">
                <a:latin typeface="Verdana"/>
                <a:cs typeface="Verdana"/>
              </a:rPr>
              <a:t>з</a:t>
            </a:r>
            <a:r>
              <a:rPr sz="900" spc="-45" dirty="0">
                <a:latin typeface="Verdana"/>
                <a:cs typeface="Verdana"/>
              </a:rPr>
              <a:t>нат</a:t>
            </a:r>
            <a:r>
              <a:rPr sz="900" spc="-40" dirty="0">
                <a:latin typeface="Verdana"/>
                <a:cs typeface="Verdana"/>
              </a:rPr>
              <a:t>ь</a:t>
            </a:r>
            <a:r>
              <a:rPr sz="900" spc="-70" dirty="0">
                <a:latin typeface="Verdana"/>
                <a:cs typeface="Verdana"/>
              </a:rPr>
              <a:t> </a:t>
            </a:r>
            <a:r>
              <a:rPr sz="900" spc="40" dirty="0">
                <a:latin typeface="Verdana"/>
                <a:cs typeface="Verdana"/>
              </a:rPr>
              <a:t>о</a:t>
            </a:r>
            <a:r>
              <a:rPr sz="900" spc="-70" dirty="0">
                <a:latin typeface="Verdana"/>
                <a:cs typeface="Verdana"/>
              </a:rPr>
              <a:t> </a:t>
            </a:r>
            <a:r>
              <a:rPr sz="900" spc="105" dirty="0">
                <a:latin typeface="Verdana"/>
                <a:cs typeface="Verdana"/>
              </a:rPr>
              <a:t>с</a:t>
            </a:r>
            <a:r>
              <a:rPr sz="900" spc="-75" dirty="0">
                <a:latin typeface="Verdana"/>
                <a:cs typeface="Verdana"/>
              </a:rPr>
              <a:t>пу</a:t>
            </a:r>
            <a:r>
              <a:rPr sz="900" spc="-55" dirty="0">
                <a:latin typeface="Verdana"/>
                <a:cs typeface="Verdana"/>
              </a:rPr>
              <a:t>тни</a:t>
            </a:r>
            <a:r>
              <a:rPr sz="900" spc="-45" dirty="0">
                <a:latin typeface="Verdana"/>
                <a:cs typeface="Verdana"/>
              </a:rPr>
              <a:t>к</a:t>
            </a:r>
            <a:r>
              <a:rPr sz="900" spc="65" dirty="0">
                <a:latin typeface="Verdana"/>
                <a:cs typeface="Verdana"/>
              </a:rPr>
              <a:t>а</a:t>
            </a:r>
            <a:r>
              <a:rPr sz="900" spc="-105" dirty="0">
                <a:latin typeface="Verdana"/>
                <a:cs typeface="Verdana"/>
              </a:rPr>
              <a:t>х</a:t>
            </a:r>
            <a:r>
              <a:rPr sz="900" spc="-70" dirty="0">
                <a:latin typeface="Verdana"/>
                <a:cs typeface="Verdana"/>
              </a:rPr>
              <a:t> </a:t>
            </a:r>
            <a:r>
              <a:rPr sz="900" spc="-25" dirty="0">
                <a:latin typeface="Verdana"/>
                <a:cs typeface="Verdana"/>
              </a:rPr>
              <a:t>и</a:t>
            </a:r>
            <a:r>
              <a:rPr sz="900" spc="-80" dirty="0">
                <a:latin typeface="Verdana"/>
                <a:cs typeface="Verdana"/>
              </a:rPr>
              <a:t> </a:t>
            </a:r>
            <a:r>
              <a:rPr sz="900" spc="-10" dirty="0">
                <a:latin typeface="Verdana"/>
                <a:cs typeface="Verdana"/>
              </a:rPr>
              <a:t>поб</a:t>
            </a:r>
            <a:r>
              <a:rPr sz="900" spc="-5" dirty="0">
                <a:latin typeface="Verdana"/>
                <a:cs typeface="Verdana"/>
              </a:rPr>
              <a:t>лиже</a:t>
            </a:r>
            <a:endParaRPr sz="9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900" spc="55" dirty="0">
                <a:latin typeface="Verdana"/>
                <a:cs typeface="Verdana"/>
              </a:rPr>
              <a:t>ра</a:t>
            </a:r>
            <a:r>
              <a:rPr sz="900" spc="100" dirty="0">
                <a:latin typeface="Verdana"/>
                <a:cs typeface="Verdana"/>
              </a:rPr>
              <a:t>сс</a:t>
            </a:r>
            <a:r>
              <a:rPr sz="900" spc="35" dirty="0">
                <a:latin typeface="Verdana"/>
                <a:cs typeface="Verdana"/>
              </a:rPr>
              <a:t>мот</a:t>
            </a:r>
            <a:r>
              <a:rPr sz="900" spc="-5" dirty="0">
                <a:latin typeface="Verdana"/>
                <a:cs typeface="Verdana"/>
              </a:rPr>
              <a:t>ре</a:t>
            </a:r>
            <a:r>
              <a:rPr sz="900" dirty="0">
                <a:latin typeface="Verdana"/>
                <a:cs typeface="Verdana"/>
              </a:rPr>
              <a:t>т</a:t>
            </a:r>
            <a:r>
              <a:rPr sz="900" spc="-90" dirty="0">
                <a:latin typeface="Verdana"/>
                <a:cs typeface="Verdana"/>
              </a:rPr>
              <a:t>ь</a:t>
            </a:r>
            <a:r>
              <a:rPr sz="900" spc="-75" dirty="0">
                <a:latin typeface="Verdana"/>
                <a:cs typeface="Verdana"/>
              </a:rPr>
              <a:t> их.</a:t>
            </a:r>
            <a:endParaRPr sz="9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4284726"/>
            <a:ext cx="3759835" cy="10134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200"/>
              </a:lnSpc>
              <a:spcBef>
                <a:spcPts val="100"/>
              </a:spcBef>
            </a:pPr>
            <a:r>
              <a:rPr sz="900" spc="-110" dirty="0">
                <a:latin typeface="Verdana"/>
                <a:cs typeface="Verdana"/>
              </a:rPr>
              <a:t>Вы</a:t>
            </a:r>
            <a:r>
              <a:rPr sz="900" spc="-75" dirty="0">
                <a:latin typeface="Verdana"/>
                <a:cs typeface="Verdana"/>
              </a:rPr>
              <a:t> </a:t>
            </a:r>
            <a:r>
              <a:rPr sz="900" spc="40" dirty="0">
                <a:latin typeface="Verdana"/>
                <a:cs typeface="Verdana"/>
              </a:rPr>
              <a:t>сможете</a:t>
            </a:r>
            <a:r>
              <a:rPr sz="900" spc="-90" dirty="0">
                <a:latin typeface="Verdana"/>
                <a:cs typeface="Verdana"/>
              </a:rPr>
              <a:t> </a:t>
            </a:r>
            <a:r>
              <a:rPr sz="900" dirty="0">
                <a:latin typeface="Verdana"/>
                <a:cs typeface="Verdana"/>
              </a:rPr>
              <a:t>не</a:t>
            </a:r>
            <a:r>
              <a:rPr sz="900" spc="-65" dirty="0">
                <a:latin typeface="Verdana"/>
                <a:cs typeface="Verdana"/>
              </a:rPr>
              <a:t> </a:t>
            </a:r>
            <a:r>
              <a:rPr sz="900" spc="15" dirty="0">
                <a:latin typeface="Verdana"/>
                <a:cs typeface="Verdana"/>
              </a:rPr>
              <a:t>просто</a:t>
            </a:r>
            <a:r>
              <a:rPr sz="900" spc="-70" dirty="0">
                <a:latin typeface="Verdana"/>
                <a:cs typeface="Verdana"/>
              </a:rPr>
              <a:t> </a:t>
            </a:r>
            <a:r>
              <a:rPr sz="900" spc="-55" dirty="0">
                <a:latin typeface="Verdana"/>
                <a:cs typeface="Verdana"/>
              </a:rPr>
              <a:t>узнать</a:t>
            </a:r>
            <a:r>
              <a:rPr sz="900" spc="-70" dirty="0">
                <a:latin typeface="Verdana"/>
                <a:cs typeface="Verdana"/>
              </a:rPr>
              <a:t> </a:t>
            </a:r>
            <a:r>
              <a:rPr sz="900" spc="5" dirty="0">
                <a:latin typeface="Verdana"/>
                <a:cs typeface="Verdana"/>
              </a:rPr>
              <a:t>больше</a:t>
            </a:r>
            <a:r>
              <a:rPr sz="900" spc="-75" dirty="0">
                <a:latin typeface="Verdana"/>
                <a:cs typeface="Verdana"/>
              </a:rPr>
              <a:t> </a:t>
            </a:r>
            <a:r>
              <a:rPr sz="900" spc="40" dirty="0">
                <a:latin typeface="Verdana"/>
                <a:cs typeface="Verdana"/>
              </a:rPr>
              <a:t>о</a:t>
            </a:r>
            <a:r>
              <a:rPr sz="900" spc="-70" dirty="0">
                <a:latin typeface="Verdana"/>
                <a:cs typeface="Verdana"/>
              </a:rPr>
              <a:t> </a:t>
            </a:r>
            <a:r>
              <a:rPr sz="900" spc="-25" dirty="0">
                <a:latin typeface="Verdana"/>
                <a:cs typeface="Verdana"/>
              </a:rPr>
              <a:t>кораблях</a:t>
            </a:r>
            <a:r>
              <a:rPr sz="900" spc="-70" dirty="0">
                <a:latin typeface="Verdana"/>
                <a:cs typeface="Verdana"/>
              </a:rPr>
              <a:t> </a:t>
            </a:r>
            <a:r>
              <a:rPr sz="900" spc="-25" dirty="0">
                <a:latin typeface="Verdana"/>
                <a:cs typeface="Verdana"/>
              </a:rPr>
              <a:t>и</a:t>
            </a:r>
            <a:r>
              <a:rPr sz="900" spc="-65" dirty="0">
                <a:latin typeface="Verdana"/>
                <a:cs typeface="Verdana"/>
              </a:rPr>
              <a:t> </a:t>
            </a:r>
            <a:r>
              <a:rPr sz="900" spc="-20" dirty="0">
                <a:latin typeface="Verdana"/>
                <a:cs typeface="Verdana"/>
              </a:rPr>
              <a:t>устройствах, </a:t>
            </a:r>
            <a:r>
              <a:rPr sz="900" spc="-305" dirty="0">
                <a:latin typeface="Verdana"/>
                <a:cs typeface="Verdana"/>
              </a:rPr>
              <a:t> </a:t>
            </a:r>
            <a:r>
              <a:rPr sz="900" spc="-25" dirty="0">
                <a:latin typeface="Verdana"/>
                <a:cs typeface="Verdana"/>
              </a:rPr>
              <a:t>используемых</a:t>
            </a:r>
            <a:r>
              <a:rPr sz="900" spc="-80" dirty="0">
                <a:latin typeface="Verdana"/>
                <a:cs typeface="Verdana"/>
              </a:rPr>
              <a:t> </a:t>
            </a:r>
            <a:r>
              <a:rPr sz="900" spc="-45" dirty="0">
                <a:latin typeface="Verdana"/>
                <a:cs typeface="Verdana"/>
              </a:rPr>
              <a:t>NASA,</a:t>
            </a:r>
            <a:r>
              <a:rPr sz="900" spc="-10" dirty="0">
                <a:latin typeface="Verdana"/>
                <a:cs typeface="Verdana"/>
              </a:rPr>
              <a:t> </a:t>
            </a:r>
            <a:r>
              <a:rPr sz="900" dirty="0">
                <a:latin typeface="Verdana"/>
                <a:cs typeface="Verdana"/>
              </a:rPr>
              <a:t>но</a:t>
            </a:r>
            <a:r>
              <a:rPr sz="900" spc="-65" dirty="0">
                <a:latin typeface="Verdana"/>
                <a:cs typeface="Verdana"/>
              </a:rPr>
              <a:t> </a:t>
            </a:r>
            <a:r>
              <a:rPr sz="900" spc="-20" dirty="0">
                <a:latin typeface="Verdana"/>
                <a:cs typeface="Verdana"/>
              </a:rPr>
              <a:t>также</a:t>
            </a:r>
            <a:r>
              <a:rPr sz="900" spc="-70" dirty="0">
                <a:latin typeface="Verdana"/>
                <a:cs typeface="Verdana"/>
              </a:rPr>
              <a:t> </a:t>
            </a:r>
            <a:r>
              <a:rPr sz="900" spc="-25" dirty="0">
                <a:latin typeface="Verdana"/>
                <a:cs typeface="Verdana"/>
              </a:rPr>
              <a:t>и</a:t>
            </a:r>
            <a:r>
              <a:rPr sz="900" spc="-75" dirty="0">
                <a:latin typeface="Verdana"/>
                <a:cs typeface="Verdana"/>
              </a:rPr>
              <a:t> </a:t>
            </a:r>
            <a:r>
              <a:rPr sz="900" spc="-20" dirty="0">
                <a:latin typeface="Verdana"/>
                <a:cs typeface="Verdana"/>
              </a:rPr>
              <a:t>взаимодействовать</a:t>
            </a:r>
            <a:r>
              <a:rPr sz="900" spc="-55" dirty="0">
                <a:latin typeface="Verdana"/>
                <a:cs typeface="Verdana"/>
              </a:rPr>
              <a:t> </a:t>
            </a:r>
            <a:r>
              <a:rPr sz="900" spc="100" dirty="0">
                <a:latin typeface="Verdana"/>
                <a:cs typeface="Verdana"/>
              </a:rPr>
              <a:t>с</a:t>
            </a:r>
            <a:r>
              <a:rPr sz="900" spc="-60" dirty="0">
                <a:latin typeface="Verdana"/>
                <a:cs typeface="Verdana"/>
              </a:rPr>
              <a:t> </a:t>
            </a:r>
            <a:r>
              <a:rPr sz="900" spc="-5" dirty="0">
                <a:latin typeface="Verdana"/>
                <a:cs typeface="Verdana"/>
              </a:rPr>
              <a:t>ними.</a:t>
            </a:r>
            <a:endParaRPr sz="9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900" spc="-20" dirty="0">
                <a:latin typeface="Verdana"/>
                <a:cs typeface="Verdana"/>
              </a:rPr>
              <a:t>Если</a:t>
            </a:r>
            <a:r>
              <a:rPr sz="900" spc="-70" dirty="0">
                <a:latin typeface="Verdana"/>
                <a:cs typeface="Verdana"/>
              </a:rPr>
              <a:t> </a:t>
            </a:r>
            <a:r>
              <a:rPr sz="900" spc="15" dirty="0">
                <a:latin typeface="Verdana"/>
                <a:cs typeface="Verdana"/>
              </a:rPr>
              <a:t>про</a:t>
            </a:r>
            <a:r>
              <a:rPr sz="900" spc="-70" dirty="0">
                <a:latin typeface="Verdana"/>
                <a:cs typeface="Verdana"/>
              </a:rPr>
              <a:t> </a:t>
            </a:r>
            <a:r>
              <a:rPr sz="900" spc="-35" dirty="0">
                <a:latin typeface="Verdana"/>
                <a:cs typeface="Verdana"/>
              </a:rPr>
              <a:t>планеты</a:t>
            </a:r>
            <a:r>
              <a:rPr sz="900" spc="-80" dirty="0">
                <a:latin typeface="Verdana"/>
                <a:cs typeface="Verdana"/>
              </a:rPr>
              <a:t> </a:t>
            </a:r>
            <a:r>
              <a:rPr sz="900" spc="-25" dirty="0">
                <a:latin typeface="Verdana"/>
                <a:cs typeface="Verdana"/>
              </a:rPr>
              <a:t>и</a:t>
            </a:r>
            <a:r>
              <a:rPr sz="900" spc="-80" dirty="0">
                <a:latin typeface="Verdana"/>
                <a:cs typeface="Verdana"/>
              </a:rPr>
              <a:t> </a:t>
            </a:r>
            <a:r>
              <a:rPr sz="900" spc="-65" dirty="0">
                <a:latin typeface="Verdana"/>
                <a:cs typeface="Verdana"/>
              </a:rPr>
              <a:t>звезды</a:t>
            </a:r>
            <a:r>
              <a:rPr sz="900" spc="-75" dirty="0">
                <a:latin typeface="Verdana"/>
                <a:cs typeface="Verdana"/>
              </a:rPr>
              <a:t> </a:t>
            </a:r>
            <a:r>
              <a:rPr sz="900" spc="25" dirty="0">
                <a:latin typeface="Verdana"/>
                <a:cs typeface="Verdana"/>
              </a:rPr>
              <a:t>мы</a:t>
            </a:r>
            <a:r>
              <a:rPr sz="900" spc="-80" dirty="0">
                <a:latin typeface="Verdana"/>
                <a:cs typeface="Verdana"/>
              </a:rPr>
              <a:t> </a:t>
            </a:r>
            <a:r>
              <a:rPr sz="900" spc="25" dirty="0">
                <a:latin typeface="Verdana"/>
                <a:cs typeface="Verdana"/>
              </a:rPr>
              <a:t>знаем</a:t>
            </a:r>
            <a:r>
              <a:rPr sz="900" spc="-75" dirty="0">
                <a:latin typeface="Verdana"/>
                <a:cs typeface="Verdana"/>
              </a:rPr>
              <a:t> </a:t>
            </a:r>
            <a:r>
              <a:rPr sz="900" spc="-30" dirty="0">
                <a:latin typeface="Verdana"/>
                <a:cs typeface="Verdana"/>
              </a:rPr>
              <a:t>довольно</a:t>
            </a:r>
            <a:r>
              <a:rPr sz="900" spc="-50" dirty="0">
                <a:latin typeface="Verdana"/>
                <a:cs typeface="Verdana"/>
              </a:rPr>
              <a:t> </a:t>
            </a:r>
            <a:r>
              <a:rPr sz="900" spc="5" dirty="0">
                <a:latin typeface="Verdana"/>
                <a:cs typeface="Verdana"/>
              </a:rPr>
              <a:t>много,</a:t>
            </a:r>
            <a:endParaRPr sz="900">
              <a:latin typeface="Verdana"/>
              <a:cs typeface="Verdana"/>
            </a:endParaRPr>
          </a:p>
          <a:p>
            <a:pPr marL="12700" marR="220345">
              <a:lnSpc>
                <a:spcPct val="120000"/>
              </a:lnSpc>
            </a:pPr>
            <a:r>
              <a:rPr sz="900" spc="-30" dirty="0">
                <a:latin typeface="Verdana"/>
                <a:cs typeface="Verdana"/>
              </a:rPr>
              <a:t>то</a:t>
            </a:r>
            <a:r>
              <a:rPr sz="900" spc="-70" dirty="0">
                <a:latin typeface="Verdana"/>
                <a:cs typeface="Verdana"/>
              </a:rPr>
              <a:t> </a:t>
            </a:r>
            <a:r>
              <a:rPr sz="900" spc="40" dirty="0">
                <a:latin typeface="Verdana"/>
                <a:cs typeface="Verdana"/>
              </a:rPr>
              <a:t>о</a:t>
            </a:r>
            <a:r>
              <a:rPr sz="900" spc="-70" dirty="0">
                <a:latin typeface="Verdana"/>
                <a:cs typeface="Verdana"/>
              </a:rPr>
              <a:t> </a:t>
            </a:r>
            <a:r>
              <a:rPr sz="900" dirty="0">
                <a:latin typeface="Verdana"/>
                <a:cs typeface="Verdana"/>
              </a:rPr>
              <a:t>космических</a:t>
            </a:r>
            <a:r>
              <a:rPr sz="900" spc="-75" dirty="0">
                <a:latin typeface="Verdana"/>
                <a:cs typeface="Verdana"/>
              </a:rPr>
              <a:t> </a:t>
            </a:r>
            <a:r>
              <a:rPr sz="900" spc="-25" dirty="0">
                <a:latin typeface="Verdana"/>
                <a:cs typeface="Verdana"/>
              </a:rPr>
              <a:t>кораблях</a:t>
            </a:r>
            <a:r>
              <a:rPr sz="900" spc="-80" dirty="0">
                <a:latin typeface="Verdana"/>
                <a:cs typeface="Verdana"/>
              </a:rPr>
              <a:t> </a:t>
            </a:r>
            <a:r>
              <a:rPr sz="900" spc="-5" dirty="0">
                <a:latin typeface="Verdana"/>
                <a:cs typeface="Verdana"/>
              </a:rPr>
              <a:t>представление</a:t>
            </a:r>
            <a:r>
              <a:rPr sz="900" spc="-55" dirty="0">
                <a:latin typeface="Verdana"/>
                <a:cs typeface="Verdana"/>
              </a:rPr>
              <a:t> </a:t>
            </a:r>
            <a:r>
              <a:rPr sz="900" spc="75" dirty="0">
                <a:latin typeface="Verdana"/>
                <a:cs typeface="Verdana"/>
              </a:rPr>
              <a:t>имеем</a:t>
            </a:r>
            <a:r>
              <a:rPr sz="900" spc="-85" dirty="0">
                <a:latin typeface="Verdana"/>
                <a:cs typeface="Verdana"/>
              </a:rPr>
              <a:t> </a:t>
            </a:r>
            <a:r>
              <a:rPr sz="900" spc="-30" dirty="0">
                <a:latin typeface="Verdana"/>
                <a:cs typeface="Verdana"/>
              </a:rPr>
              <a:t>довольно </a:t>
            </a:r>
            <a:r>
              <a:rPr sz="900" spc="-305" dirty="0">
                <a:latin typeface="Verdana"/>
                <a:cs typeface="Verdana"/>
              </a:rPr>
              <a:t> </a:t>
            </a:r>
            <a:r>
              <a:rPr sz="900" spc="10" dirty="0">
                <a:latin typeface="Verdana"/>
                <a:cs typeface="Verdana"/>
              </a:rPr>
              <a:t>смутное, основанное </a:t>
            </a:r>
            <a:r>
              <a:rPr sz="900" spc="5" dirty="0">
                <a:latin typeface="Verdana"/>
                <a:cs typeface="Verdana"/>
              </a:rPr>
              <a:t>больше </a:t>
            </a:r>
            <a:r>
              <a:rPr sz="900" spc="15" dirty="0">
                <a:latin typeface="Verdana"/>
                <a:cs typeface="Verdana"/>
              </a:rPr>
              <a:t>на </a:t>
            </a:r>
            <a:r>
              <a:rPr sz="900" spc="-5" dirty="0">
                <a:latin typeface="Verdana"/>
                <a:cs typeface="Verdana"/>
              </a:rPr>
              <a:t>кадрах </a:t>
            </a:r>
            <a:r>
              <a:rPr sz="900" spc="-60" dirty="0">
                <a:latin typeface="Verdana"/>
                <a:cs typeface="Verdana"/>
              </a:rPr>
              <a:t>из </a:t>
            </a:r>
            <a:r>
              <a:rPr sz="900" spc="-30" dirty="0">
                <a:latin typeface="Verdana"/>
                <a:cs typeface="Verdana"/>
              </a:rPr>
              <a:t>хроники </a:t>
            </a:r>
            <a:r>
              <a:rPr sz="900" spc="-40" dirty="0">
                <a:latin typeface="Verdana"/>
                <a:cs typeface="Verdana"/>
              </a:rPr>
              <a:t>или </a:t>
            </a:r>
            <a:r>
              <a:rPr sz="900" spc="-35" dirty="0">
                <a:latin typeface="Verdana"/>
                <a:cs typeface="Verdana"/>
              </a:rPr>
              <a:t> </a:t>
            </a:r>
            <a:r>
              <a:rPr sz="900" spc="-5" dirty="0">
                <a:latin typeface="Verdana"/>
                <a:cs typeface="Verdana"/>
              </a:rPr>
              <a:t>кинофильмах.</a:t>
            </a:r>
            <a:endParaRPr sz="9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5469432"/>
            <a:ext cx="3526790" cy="354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000"/>
              </a:lnSpc>
              <a:spcBef>
                <a:spcPts val="100"/>
              </a:spcBef>
            </a:pPr>
            <a:r>
              <a:rPr sz="900" spc="-105" dirty="0">
                <a:latin typeface="Verdana"/>
                <a:cs typeface="Verdana"/>
              </a:rPr>
              <a:t>В</a:t>
            </a:r>
            <a:r>
              <a:rPr sz="900" spc="-70" dirty="0">
                <a:latin typeface="Verdana"/>
                <a:cs typeface="Verdana"/>
              </a:rPr>
              <a:t> </a:t>
            </a:r>
            <a:r>
              <a:rPr sz="900" spc="-40" dirty="0">
                <a:latin typeface="Verdana"/>
                <a:cs typeface="Verdana"/>
              </a:rPr>
              <a:t>п</a:t>
            </a:r>
            <a:r>
              <a:rPr sz="900" spc="10" dirty="0">
                <a:latin typeface="Verdana"/>
                <a:cs typeface="Verdana"/>
              </a:rPr>
              <a:t>ри</a:t>
            </a:r>
            <a:r>
              <a:rPr sz="900" spc="-60" dirty="0">
                <a:latin typeface="Verdana"/>
                <a:cs typeface="Verdana"/>
              </a:rPr>
              <a:t>л</a:t>
            </a:r>
            <a:r>
              <a:rPr sz="900" spc="20" dirty="0">
                <a:latin typeface="Verdana"/>
                <a:cs typeface="Verdana"/>
              </a:rPr>
              <a:t>оже</a:t>
            </a:r>
            <a:r>
              <a:rPr sz="900" spc="-35" dirty="0">
                <a:latin typeface="Verdana"/>
                <a:cs typeface="Verdana"/>
              </a:rPr>
              <a:t>ни</a:t>
            </a:r>
            <a:r>
              <a:rPr sz="900" spc="-30" dirty="0">
                <a:latin typeface="Verdana"/>
                <a:cs typeface="Verdana"/>
              </a:rPr>
              <a:t>и</a:t>
            </a:r>
            <a:r>
              <a:rPr sz="900" spc="-105" dirty="0">
                <a:latin typeface="Verdana"/>
                <a:cs typeface="Verdana"/>
              </a:rPr>
              <a:t> </a:t>
            </a:r>
            <a:r>
              <a:rPr sz="900" spc="45" dirty="0">
                <a:latin typeface="Verdana"/>
                <a:cs typeface="Verdana"/>
              </a:rPr>
              <a:t>е</a:t>
            </a:r>
            <a:r>
              <a:rPr sz="900" spc="100" dirty="0">
                <a:latin typeface="Verdana"/>
                <a:cs typeface="Verdana"/>
              </a:rPr>
              <a:t>с</a:t>
            </a:r>
            <a:r>
              <a:rPr sz="900" spc="-105" dirty="0">
                <a:latin typeface="Verdana"/>
                <a:cs typeface="Verdana"/>
              </a:rPr>
              <a:t>т</a:t>
            </a:r>
            <a:r>
              <a:rPr sz="900" spc="-90" dirty="0">
                <a:latin typeface="Verdana"/>
                <a:cs typeface="Verdana"/>
              </a:rPr>
              <a:t>ь</a:t>
            </a:r>
            <a:r>
              <a:rPr sz="900" spc="-60" dirty="0">
                <a:latin typeface="Verdana"/>
                <a:cs typeface="Verdana"/>
              </a:rPr>
              <a:t> </a:t>
            </a:r>
            <a:r>
              <a:rPr sz="900" spc="15" dirty="0">
                <a:latin typeface="Verdana"/>
                <a:cs typeface="Verdana"/>
              </a:rPr>
              <a:t>пр</a:t>
            </a:r>
            <a:r>
              <a:rPr sz="900" spc="20" dirty="0">
                <a:latin typeface="Verdana"/>
                <a:cs typeface="Verdana"/>
              </a:rPr>
              <a:t>е</a:t>
            </a:r>
            <a:r>
              <a:rPr sz="900" spc="-20" dirty="0">
                <a:latin typeface="Verdana"/>
                <a:cs typeface="Verdana"/>
              </a:rPr>
              <a:t>д</a:t>
            </a:r>
            <a:r>
              <a:rPr sz="900" spc="20" dirty="0">
                <a:latin typeface="Verdana"/>
                <a:cs typeface="Verdana"/>
              </a:rPr>
              <a:t>ус</a:t>
            </a:r>
            <a:r>
              <a:rPr sz="900" spc="-105" dirty="0">
                <a:latin typeface="Verdana"/>
                <a:cs typeface="Verdana"/>
              </a:rPr>
              <a:t>т</a:t>
            </a:r>
            <a:r>
              <a:rPr sz="900" spc="65" dirty="0">
                <a:latin typeface="Verdana"/>
                <a:cs typeface="Verdana"/>
              </a:rPr>
              <a:t>а</a:t>
            </a:r>
            <a:r>
              <a:rPr sz="900" spc="-50" dirty="0">
                <a:latin typeface="Verdana"/>
                <a:cs typeface="Verdana"/>
              </a:rPr>
              <a:t>нов</a:t>
            </a:r>
            <a:r>
              <a:rPr sz="900" spc="-45" dirty="0">
                <a:latin typeface="Verdana"/>
                <a:cs typeface="Verdana"/>
              </a:rPr>
              <a:t>л</a:t>
            </a:r>
            <a:r>
              <a:rPr sz="900" spc="45" dirty="0">
                <a:latin typeface="Verdana"/>
                <a:cs typeface="Verdana"/>
              </a:rPr>
              <a:t>е</a:t>
            </a:r>
            <a:r>
              <a:rPr sz="900" spc="-45" dirty="0">
                <a:latin typeface="Verdana"/>
                <a:cs typeface="Verdana"/>
              </a:rPr>
              <a:t>н</a:t>
            </a:r>
            <a:r>
              <a:rPr sz="900" spc="-40" dirty="0">
                <a:latin typeface="Verdana"/>
                <a:cs typeface="Verdana"/>
              </a:rPr>
              <a:t>н</a:t>
            </a:r>
            <a:r>
              <a:rPr sz="900" spc="-120" dirty="0">
                <a:latin typeface="Verdana"/>
                <a:cs typeface="Verdana"/>
              </a:rPr>
              <a:t>ы</a:t>
            </a:r>
            <a:r>
              <a:rPr sz="900" spc="45" dirty="0">
                <a:latin typeface="Verdana"/>
                <a:cs typeface="Verdana"/>
              </a:rPr>
              <a:t>е</a:t>
            </a:r>
            <a:r>
              <a:rPr sz="900" spc="-70" dirty="0">
                <a:latin typeface="Verdana"/>
                <a:cs typeface="Verdana"/>
              </a:rPr>
              <a:t> </a:t>
            </a:r>
            <a:r>
              <a:rPr sz="900" spc="-80" dirty="0">
                <a:latin typeface="Verdana"/>
                <a:cs typeface="Verdana"/>
              </a:rPr>
              <a:t>к</a:t>
            </a:r>
            <a:r>
              <a:rPr sz="900" spc="45" dirty="0">
                <a:latin typeface="Verdana"/>
                <a:cs typeface="Verdana"/>
              </a:rPr>
              <a:t>о</a:t>
            </a:r>
            <a:r>
              <a:rPr sz="900" spc="40" dirty="0">
                <a:latin typeface="Verdana"/>
                <a:cs typeface="Verdana"/>
              </a:rPr>
              <a:t>р</a:t>
            </a:r>
            <a:r>
              <a:rPr sz="900" spc="65" dirty="0">
                <a:latin typeface="Verdana"/>
                <a:cs typeface="Verdana"/>
              </a:rPr>
              <a:t>а</a:t>
            </a:r>
            <a:r>
              <a:rPr sz="900" spc="-10" dirty="0">
                <a:latin typeface="Verdana"/>
                <a:cs typeface="Verdana"/>
              </a:rPr>
              <a:t>бл</a:t>
            </a:r>
            <a:r>
              <a:rPr sz="900" spc="-70" dirty="0">
                <a:latin typeface="Verdana"/>
                <a:cs typeface="Verdana"/>
              </a:rPr>
              <a:t>и</a:t>
            </a:r>
            <a:r>
              <a:rPr sz="900" spc="-40" dirty="0">
                <a:latin typeface="Verdana"/>
                <a:cs typeface="Verdana"/>
              </a:rPr>
              <a:t>,</a:t>
            </a:r>
            <a:r>
              <a:rPr sz="900" spc="-80" dirty="0">
                <a:latin typeface="Verdana"/>
                <a:cs typeface="Verdana"/>
              </a:rPr>
              <a:t> </a:t>
            </a:r>
            <a:r>
              <a:rPr sz="900" spc="75" dirty="0">
                <a:latin typeface="Verdana"/>
                <a:cs typeface="Verdana"/>
              </a:rPr>
              <a:t>о</a:t>
            </a:r>
            <a:r>
              <a:rPr sz="900" spc="70" dirty="0">
                <a:latin typeface="Verdana"/>
                <a:cs typeface="Verdana"/>
              </a:rPr>
              <a:t>с</a:t>
            </a:r>
            <a:r>
              <a:rPr sz="900" spc="-105" dirty="0">
                <a:latin typeface="Verdana"/>
                <a:cs typeface="Verdana"/>
              </a:rPr>
              <a:t>т</a:t>
            </a:r>
            <a:r>
              <a:rPr sz="900" spc="65" dirty="0">
                <a:latin typeface="Verdana"/>
                <a:cs typeface="Verdana"/>
              </a:rPr>
              <a:t>а</a:t>
            </a:r>
            <a:r>
              <a:rPr sz="900" spc="-60" dirty="0">
                <a:latin typeface="Verdana"/>
                <a:cs typeface="Verdana"/>
              </a:rPr>
              <a:t>л</a:t>
            </a:r>
            <a:r>
              <a:rPr sz="900" spc="-95" dirty="0">
                <a:latin typeface="Verdana"/>
                <a:cs typeface="Verdana"/>
              </a:rPr>
              <a:t>ь</a:t>
            </a:r>
            <a:r>
              <a:rPr sz="900" spc="-35" dirty="0">
                <a:latin typeface="Verdana"/>
                <a:cs typeface="Verdana"/>
              </a:rPr>
              <a:t>ные  </a:t>
            </a:r>
            <a:r>
              <a:rPr sz="900" spc="60" dirty="0">
                <a:latin typeface="Verdana"/>
                <a:cs typeface="Verdana"/>
              </a:rPr>
              <a:t>мож</a:t>
            </a:r>
            <a:r>
              <a:rPr sz="900" spc="-5" dirty="0">
                <a:latin typeface="Verdana"/>
                <a:cs typeface="Verdana"/>
              </a:rPr>
              <a:t>н</a:t>
            </a:r>
            <a:r>
              <a:rPr sz="900" dirty="0">
                <a:latin typeface="Verdana"/>
                <a:cs typeface="Verdana"/>
              </a:rPr>
              <a:t>о</a:t>
            </a:r>
            <a:r>
              <a:rPr sz="900" spc="-90" dirty="0">
                <a:latin typeface="Verdana"/>
                <a:cs typeface="Verdana"/>
              </a:rPr>
              <a:t> </a:t>
            </a:r>
            <a:r>
              <a:rPr sz="900" spc="100" dirty="0">
                <a:latin typeface="Verdana"/>
                <a:cs typeface="Verdana"/>
              </a:rPr>
              <a:t>с</a:t>
            </a:r>
            <a:r>
              <a:rPr sz="900" spc="-85" dirty="0">
                <a:latin typeface="Verdana"/>
                <a:cs typeface="Verdana"/>
              </a:rPr>
              <a:t>к</a:t>
            </a:r>
            <a:r>
              <a:rPr sz="900" spc="65" dirty="0">
                <a:latin typeface="Verdana"/>
                <a:cs typeface="Verdana"/>
              </a:rPr>
              <a:t>а</a:t>
            </a:r>
            <a:r>
              <a:rPr sz="900" spc="-140" dirty="0">
                <a:latin typeface="Verdana"/>
                <a:cs typeface="Verdana"/>
              </a:rPr>
              <a:t>ч</a:t>
            </a:r>
            <a:r>
              <a:rPr sz="900" spc="65" dirty="0">
                <a:latin typeface="Verdana"/>
                <a:cs typeface="Verdana"/>
              </a:rPr>
              <a:t>а</a:t>
            </a:r>
            <a:r>
              <a:rPr sz="900" spc="-105" dirty="0">
                <a:latin typeface="Verdana"/>
                <a:cs typeface="Verdana"/>
              </a:rPr>
              <a:t>т</a:t>
            </a:r>
            <a:r>
              <a:rPr sz="900" spc="-95" dirty="0">
                <a:latin typeface="Verdana"/>
                <a:cs typeface="Verdana"/>
              </a:rPr>
              <a:t>ь</a:t>
            </a:r>
            <a:r>
              <a:rPr sz="900" spc="-80" dirty="0">
                <a:latin typeface="Verdana"/>
                <a:cs typeface="Verdana"/>
              </a:rPr>
              <a:t>,</a:t>
            </a:r>
            <a:r>
              <a:rPr sz="900" spc="-50" dirty="0">
                <a:latin typeface="Verdana"/>
                <a:cs typeface="Verdana"/>
              </a:rPr>
              <a:t> </a:t>
            </a:r>
            <a:r>
              <a:rPr sz="900" dirty="0">
                <a:latin typeface="Verdana"/>
                <a:cs typeface="Verdana"/>
              </a:rPr>
              <a:t>н</a:t>
            </a:r>
            <a:r>
              <a:rPr sz="900" spc="5" dirty="0">
                <a:latin typeface="Verdana"/>
                <a:cs typeface="Verdana"/>
              </a:rPr>
              <a:t>е</a:t>
            </a:r>
            <a:r>
              <a:rPr sz="900" spc="-75" dirty="0">
                <a:latin typeface="Verdana"/>
                <a:cs typeface="Verdana"/>
              </a:rPr>
              <a:t> </a:t>
            </a:r>
            <a:r>
              <a:rPr sz="900" spc="-100" dirty="0">
                <a:latin typeface="Verdana"/>
                <a:cs typeface="Verdana"/>
              </a:rPr>
              <a:t>в</a:t>
            </a:r>
            <a:r>
              <a:rPr sz="900" spc="-140" dirty="0">
                <a:latin typeface="Verdana"/>
                <a:cs typeface="Verdana"/>
              </a:rPr>
              <a:t>ы</a:t>
            </a:r>
            <a:r>
              <a:rPr sz="900" spc="-25" dirty="0">
                <a:latin typeface="Verdana"/>
                <a:cs typeface="Verdana"/>
              </a:rPr>
              <a:t>хо</a:t>
            </a:r>
            <a:r>
              <a:rPr sz="900" spc="-35" dirty="0">
                <a:latin typeface="Verdana"/>
                <a:cs typeface="Verdana"/>
              </a:rPr>
              <a:t>д</a:t>
            </a:r>
            <a:r>
              <a:rPr sz="900" spc="-140" dirty="0">
                <a:latin typeface="Verdana"/>
                <a:cs typeface="Verdana"/>
              </a:rPr>
              <a:t>я</a:t>
            </a:r>
            <a:r>
              <a:rPr sz="900" spc="-50" dirty="0">
                <a:latin typeface="Verdana"/>
                <a:cs typeface="Verdana"/>
              </a:rPr>
              <a:t> </a:t>
            </a:r>
            <a:r>
              <a:rPr sz="900" spc="-70" dirty="0">
                <a:latin typeface="Verdana"/>
                <a:cs typeface="Verdana"/>
              </a:rPr>
              <a:t>и</a:t>
            </a:r>
            <a:r>
              <a:rPr sz="900" spc="-55" dirty="0">
                <a:latin typeface="Verdana"/>
                <a:cs typeface="Verdana"/>
              </a:rPr>
              <a:t>з</a:t>
            </a:r>
            <a:r>
              <a:rPr sz="900" spc="-80" dirty="0">
                <a:latin typeface="Verdana"/>
                <a:cs typeface="Verdana"/>
              </a:rPr>
              <a:t> </a:t>
            </a:r>
            <a:r>
              <a:rPr sz="900" dirty="0">
                <a:latin typeface="Verdana"/>
                <a:cs typeface="Verdana"/>
              </a:rPr>
              <a:t>н</a:t>
            </a:r>
            <a:r>
              <a:rPr sz="900" spc="5" dirty="0">
                <a:latin typeface="Verdana"/>
                <a:cs typeface="Verdana"/>
              </a:rPr>
              <a:t>е</a:t>
            </a:r>
            <a:r>
              <a:rPr sz="900" spc="-45" dirty="0">
                <a:latin typeface="Verdana"/>
                <a:cs typeface="Verdana"/>
              </a:rPr>
              <a:t>го.</a:t>
            </a:r>
            <a:endParaRPr sz="9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5997041"/>
            <a:ext cx="3384550" cy="5194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000"/>
              </a:lnSpc>
              <a:spcBef>
                <a:spcPts val="100"/>
              </a:spcBef>
            </a:pPr>
            <a:r>
              <a:rPr sz="900" dirty="0">
                <a:latin typeface="Verdana"/>
                <a:cs typeface="Verdana"/>
              </a:rPr>
              <a:t>Проработанность</a:t>
            </a:r>
            <a:r>
              <a:rPr sz="900" spc="-70" dirty="0">
                <a:latin typeface="Verdana"/>
                <a:cs typeface="Verdana"/>
              </a:rPr>
              <a:t> </a:t>
            </a:r>
            <a:r>
              <a:rPr sz="900" spc="-15" dirty="0">
                <a:latin typeface="Verdana"/>
                <a:cs typeface="Verdana"/>
              </a:rPr>
              <a:t>деталей,</a:t>
            </a:r>
            <a:r>
              <a:rPr sz="900" spc="-60" dirty="0">
                <a:latin typeface="Verdana"/>
                <a:cs typeface="Verdana"/>
              </a:rPr>
              <a:t> </a:t>
            </a:r>
            <a:r>
              <a:rPr sz="900" spc="-30" dirty="0">
                <a:latin typeface="Verdana"/>
                <a:cs typeface="Verdana"/>
              </a:rPr>
              <a:t>наличие</a:t>
            </a:r>
            <a:r>
              <a:rPr sz="900" spc="-55" dirty="0">
                <a:latin typeface="Verdana"/>
                <a:cs typeface="Verdana"/>
              </a:rPr>
              <a:t> </a:t>
            </a:r>
            <a:r>
              <a:rPr sz="900" spc="20" dirty="0">
                <a:latin typeface="Verdana"/>
                <a:cs typeface="Verdana"/>
              </a:rPr>
              <a:t>анимации</a:t>
            </a:r>
            <a:r>
              <a:rPr sz="900" spc="-85" dirty="0">
                <a:latin typeface="Verdana"/>
                <a:cs typeface="Verdana"/>
              </a:rPr>
              <a:t> </a:t>
            </a:r>
            <a:r>
              <a:rPr sz="900" spc="-25" dirty="0">
                <a:latin typeface="Verdana"/>
                <a:cs typeface="Verdana"/>
              </a:rPr>
              <a:t>и</a:t>
            </a:r>
            <a:r>
              <a:rPr sz="900" spc="-65" dirty="0">
                <a:latin typeface="Verdana"/>
                <a:cs typeface="Verdana"/>
              </a:rPr>
              <a:t> </a:t>
            </a:r>
            <a:r>
              <a:rPr sz="900" spc="5" dirty="0">
                <a:latin typeface="Verdana"/>
                <a:cs typeface="Verdana"/>
              </a:rPr>
              <a:t>удобное </a:t>
            </a:r>
            <a:r>
              <a:rPr sz="900" spc="-300" dirty="0">
                <a:latin typeface="Verdana"/>
                <a:cs typeface="Verdana"/>
              </a:rPr>
              <a:t> </a:t>
            </a:r>
            <a:r>
              <a:rPr sz="900" spc="5" dirty="0">
                <a:latin typeface="Verdana"/>
                <a:cs typeface="Verdana"/>
              </a:rPr>
              <a:t>упр</a:t>
            </a:r>
            <a:r>
              <a:rPr sz="900" dirty="0">
                <a:latin typeface="Verdana"/>
                <a:cs typeface="Verdana"/>
              </a:rPr>
              <a:t>а</a:t>
            </a:r>
            <a:r>
              <a:rPr sz="900" spc="-90" dirty="0">
                <a:latin typeface="Verdana"/>
                <a:cs typeface="Verdana"/>
              </a:rPr>
              <a:t>вл</a:t>
            </a:r>
            <a:r>
              <a:rPr sz="900" spc="45" dirty="0">
                <a:latin typeface="Verdana"/>
                <a:cs typeface="Verdana"/>
              </a:rPr>
              <a:t>е</a:t>
            </a:r>
            <a:r>
              <a:rPr sz="900" spc="-10" dirty="0">
                <a:latin typeface="Verdana"/>
                <a:cs typeface="Verdana"/>
              </a:rPr>
              <a:t>ни</a:t>
            </a:r>
            <a:r>
              <a:rPr sz="900" spc="-5" dirty="0">
                <a:latin typeface="Verdana"/>
                <a:cs typeface="Verdana"/>
              </a:rPr>
              <a:t>е</a:t>
            </a:r>
            <a:r>
              <a:rPr sz="900" spc="-65" dirty="0">
                <a:latin typeface="Verdana"/>
                <a:cs typeface="Verdana"/>
              </a:rPr>
              <a:t> </a:t>
            </a:r>
            <a:r>
              <a:rPr sz="900" spc="-30" dirty="0">
                <a:latin typeface="Verdana"/>
                <a:cs typeface="Verdana"/>
              </a:rPr>
              <a:t>ж</a:t>
            </a:r>
            <a:r>
              <a:rPr sz="900" spc="45" dirty="0">
                <a:latin typeface="Verdana"/>
                <a:cs typeface="Verdana"/>
              </a:rPr>
              <a:t>е</a:t>
            </a:r>
            <a:r>
              <a:rPr sz="900" spc="-60" dirty="0">
                <a:latin typeface="Verdana"/>
                <a:cs typeface="Verdana"/>
              </a:rPr>
              <a:t>л</a:t>
            </a:r>
            <a:r>
              <a:rPr sz="900" spc="65" dirty="0">
                <a:latin typeface="Verdana"/>
                <a:cs typeface="Verdana"/>
              </a:rPr>
              <a:t>а</a:t>
            </a:r>
            <a:r>
              <a:rPr sz="900" spc="45" dirty="0">
                <a:latin typeface="Verdana"/>
                <a:cs typeface="Verdana"/>
              </a:rPr>
              <a:t>е</a:t>
            </a:r>
            <a:r>
              <a:rPr sz="900" spc="-105" dirty="0">
                <a:latin typeface="Verdana"/>
                <a:cs typeface="Verdana"/>
              </a:rPr>
              <a:t>т</a:t>
            </a:r>
            <a:r>
              <a:rPr sz="900" spc="-75" dirty="0">
                <a:latin typeface="Verdana"/>
                <a:cs typeface="Verdana"/>
              </a:rPr>
              <a:t> </a:t>
            </a:r>
            <a:r>
              <a:rPr sz="900" spc="-20" dirty="0">
                <a:latin typeface="Verdana"/>
                <a:cs typeface="Verdana"/>
              </a:rPr>
              <a:t>д</a:t>
            </a:r>
            <a:r>
              <a:rPr sz="900" spc="65" dirty="0">
                <a:latin typeface="Verdana"/>
                <a:cs typeface="Verdana"/>
              </a:rPr>
              <a:t>а</a:t>
            </a:r>
            <a:r>
              <a:rPr sz="900" spc="-45" dirty="0">
                <a:latin typeface="Verdana"/>
                <a:cs typeface="Verdana"/>
              </a:rPr>
              <a:t>н</a:t>
            </a:r>
            <a:r>
              <a:rPr sz="900" spc="-40" dirty="0">
                <a:latin typeface="Verdana"/>
                <a:cs typeface="Verdana"/>
              </a:rPr>
              <a:t>н</a:t>
            </a:r>
            <a:r>
              <a:rPr sz="900" spc="45" dirty="0">
                <a:latin typeface="Verdana"/>
                <a:cs typeface="Verdana"/>
              </a:rPr>
              <a:t>ое</a:t>
            </a:r>
            <a:r>
              <a:rPr sz="900" spc="-65" dirty="0">
                <a:latin typeface="Verdana"/>
                <a:cs typeface="Verdana"/>
              </a:rPr>
              <a:t> </a:t>
            </a:r>
            <a:r>
              <a:rPr sz="900" spc="-25" dirty="0">
                <a:latin typeface="Verdana"/>
                <a:cs typeface="Verdana"/>
              </a:rPr>
              <a:t>при</a:t>
            </a:r>
            <a:r>
              <a:rPr sz="900" spc="-20" dirty="0">
                <a:latin typeface="Verdana"/>
                <a:cs typeface="Verdana"/>
              </a:rPr>
              <a:t>л</a:t>
            </a:r>
            <a:r>
              <a:rPr sz="900" spc="20" dirty="0">
                <a:latin typeface="Verdana"/>
                <a:cs typeface="Verdana"/>
              </a:rPr>
              <a:t>оже</a:t>
            </a:r>
            <a:r>
              <a:rPr sz="900" spc="-10" dirty="0">
                <a:latin typeface="Verdana"/>
                <a:cs typeface="Verdana"/>
              </a:rPr>
              <a:t>ни</a:t>
            </a:r>
            <a:r>
              <a:rPr sz="900" spc="-5" dirty="0">
                <a:latin typeface="Verdana"/>
                <a:cs typeface="Verdana"/>
              </a:rPr>
              <a:t>е</a:t>
            </a:r>
            <a:r>
              <a:rPr sz="900" spc="-90" dirty="0">
                <a:latin typeface="Verdana"/>
                <a:cs typeface="Verdana"/>
              </a:rPr>
              <a:t> </a:t>
            </a:r>
            <a:r>
              <a:rPr sz="900" spc="-85" dirty="0">
                <a:latin typeface="Verdana"/>
                <a:cs typeface="Verdana"/>
              </a:rPr>
              <a:t>к</a:t>
            </a:r>
            <a:r>
              <a:rPr sz="900" spc="55" dirty="0">
                <a:latin typeface="Verdana"/>
                <a:cs typeface="Verdana"/>
              </a:rPr>
              <a:t>ра</a:t>
            </a:r>
            <a:r>
              <a:rPr sz="900" spc="-10" dirty="0">
                <a:latin typeface="Verdana"/>
                <a:cs typeface="Verdana"/>
              </a:rPr>
              <a:t>йне  </a:t>
            </a:r>
            <a:r>
              <a:rPr sz="900" spc="45" dirty="0">
                <a:latin typeface="Verdana"/>
                <a:cs typeface="Verdana"/>
              </a:rPr>
              <a:t>инфо</a:t>
            </a:r>
            <a:r>
              <a:rPr sz="900" spc="90" dirty="0">
                <a:latin typeface="Verdana"/>
                <a:cs typeface="Verdana"/>
              </a:rPr>
              <a:t>рма</a:t>
            </a:r>
            <a:r>
              <a:rPr sz="900" spc="-105" dirty="0">
                <a:latin typeface="Verdana"/>
                <a:cs typeface="Verdana"/>
              </a:rPr>
              <a:t>т</a:t>
            </a:r>
            <a:r>
              <a:rPr sz="900" spc="-75" dirty="0">
                <a:latin typeface="Verdana"/>
                <a:cs typeface="Verdana"/>
              </a:rPr>
              <a:t>ив</a:t>
            </a:r>
            <a:r>
              <a:rPr sz="900" dirty="0">
                <a:latin typeface="Verdana"/>
                <a:cs typeface="Verdana"/>
              </a:rPr>
              <a:t>ны</a:t>
            </a:r>
            <a:r>
              <a:rPr sz="900" spc="5" dirty="0">
                <a:latin typeface="Verdana"/>
                <a:cs typeface="Verdana"/>
              </a:rPr>
              <a:t>м</a:t>
            </a:r>
            <a:r>
              <a:rPr sz="900" spc="-80" dirty="0">
                <a:latin typeface="Verdana"/>
                <a:cs typeface="Verdana"/>
              </a:rPr>
              <a:t> </a:t>
            </a:r>
            <a:r>
              <a:rPr sz="900" spc="-25" dirty="0">
                <a:latin typeface="Verdana"/>
                <a:cs typeface="Verdana"/>
              </a:rPr>
              <a:t>и</a:t>
            </a:r>
            <a:r>
              <a:rPr sz="900" spc="-70" dirty="0">
                <a:latin typeface="Verdana"/>
                <a:cs typeface="Verdana"/>
              </a:rPr>
              <a:t> </a:t>
            </a:r>
            <a:r>
              <a:rPr sz="900" spc="-95" dirty="0">
                <a:latin typeface="Verdana"/>
                <a:cs typeface="Verdana"/>
              </a:rPr>
              <a:t>з</a:t>
            </a:r>
            <a:r>
              <a:rPr sz="900" spc="65" dirty="0">
                <a:latin typeface="Verdana"/>
                <a:cs typeface="Verdana"/>
              </a:rPr>
              <a:t>а</a:t>
            </a:r>
            <a:r>
              <a:rPr sz="900" spc="-50" dirty="0">
                <a:latin typeface="Verdana"/>
                <a:cs typeface="Verdana"/>
              </a:rPr>
              <a:t>хв</a:t>
            </a:r>
            <a:r>
              <a:rPr sz="900" spc="-55" dirty="0">
                <a:latin typeface="Verdana"/>
                <a:cs typeface="Verdana"/>
              </a:rPr>
              <a:t>а</a:t>
            </a:r>
            <a:r>
              <a:rPr sz="900" spc="-105" dirty="0">
                <a:latin typeface="Verdana"/>
                <a:cs typeface="Verdana"/>
              </a:rPr>
              <a:t>т</a:t>
            </a:r>
            <a:r>
              <a:rPr sz="900" spc="-120" dirty="0">
                <a:latin typeface="Verdana"/>
                <a:cs typeface="Verdana"/>
              </a:rPr>
              <a:t>ы</a:t>
            </a:r>
            <a:r>
              <a:rPr sz="900" spc="-20" dirty="0">
                <a:latin typeface="Verdana"/>
                <a:cs typeface="Verdana"/>
              </a:rPr>
              <a:t>в</a:t>
            </a:r>
            <a:r>
              <a:rPr sz="900" spc="-30" dirty="0">
                <a:latin typeface="Verdana"/>
                <a:cs typeface="Verdana"/>
              </a:rPr>
              <a:t>а</a:t>
            </a:r>
            <a:r>
              <a:rPr sz="900" spc="-5" dirty="0">
                <a:latin typeface="Verdana"/>
                <a:cs typeface="Verdana"/>
              </a:rPr>
              <a:t>ю</a:t>
            </a:r>
            <a:r>
              <a:rPr sz="900" spc="45" dirty="0">
                <a:latin typeface="Verdana"/>
                <a:cs typeface="Verdana"/>
              </a:rPr>
              <a:t>щ</a:t>
            </a:r>
            <a:r>
              <a:rPr sz="900" spc="25" dirty="0">
                <a:latin typeface="Verdana"/>
                <a:cs typeface="Verdana"/>
              </a:rPr>
              <a:t>и</a:t>
            </a:r>
            <a:r>
              <a:rPr sz="900" spc="40" dirty="0">
                <a:latin typeface="Verdana"/>
                <a:cs typeface="Verdana"/>
              </a:rPr>
              <a:t>м.</a:t>
            </a:r>
            <a:endParaRPr sz="9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46650" y="4366386"/>
            <a:ext cx="3174365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7145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latin typeface="Verdana"/>
                <a:cs typeface="Verdana"/>
              </a:rPr>
              <a:t>Малый</a:t>
            </a:r>
            <a:r>
              <a:rPr sz="1000" spc="-75" dirty="0">
                <a:latin typeface="Verdana"/>
                <a:cs typeface="Verdana"/>
              </a:rPr>
              <a:t> </a:t>
            </a:r>
            <a:r>
              <a:rPr sz="1000" spc="10" dirty="0">
                <a:latin typeface="Verdana"/>
                <a:cs typeface="Verdana"/>
              </a:rPr>
              <a:t>вес</a:t>
            </a:r>
            <a:r>
              <a:rPr sz="1000" spc="-70" dirty="0">
                <a:latin typeface="Verdana"/>
                <a:cs typeface="Verdana"/>
              </a:rPr>
              <a:t> </a:t>
            </a:r>
            <a:r>
              <a:rPr sz="1000" spc="-35" dirty="0">
                <a:latin typeface="Verdana"/>
                <a:cs typeface="Verdana"/>
              </a:rPr>
              <a:t>приложения,</a:t>
            </a:r>
            <a:r>
              <a:rPr sz="1000" spc="-45" dirty="0">
                <a:latin typeface="Verdana"/>
                <a:cs typeface="Verdana"/>
              </a:rPr>
              <a:t> </a:t>
            </a:r>
            <a:r>
              <a:rPr sz="1000" spc="-15" dirty="0">
                <a:latin typeface="Verdana"/>
                <a:cs typeface="Verdana"/>
              </a:rPr>
              <a:t>удобство</a:t>
            </a:r>
            <a:r>
              <a:rPr sz="1000" spc="-65" dirty="0">
                <a:latin typeface="Verdana"/>
                <a:cs typeface="Verdana"/>
              </a:rPr>
              <a:t> </a:t>
            </a:r>
            <a:r>
              <a:rPr sz="1000" spc="-45" dirty="0">
                <a:latin typeface="Verdana"/>
                <a:cs typeface="Verdana"/>
              </a:rPr>
              <a:t>управления, </a:t>
            </a:r>
            <a:r>
              <a:rPr sz="1000" spc="-335" dirty="0">
                <a:latin typeface="Verdana"/>
                <a:cs typeface="Verdana"/>
              </a:rPr>
              <a:t> </a:t>
            </a:r>
            <a:r>
              <a:rPr sz="1000" dirty="0">
                <a:latin typeface="Verdana"/>
                <a:cs typeface="Verdana"/>
              </a:rPr>
              <a:t>информативность,</a:t>
            </a:r>
            <a:r>
              <a:rPr sz="1000" spc="-55" dirty="0">
                <a:latin typeface="Verdana"/>
                <a:cs typeface="Verdana"/>
              </a:rPr>
              <a:t> </a:t>
            </a:r>
            <a:r>
              <a:rPr sz="1000" spc="-30" dirty="0">
                <a:latin typeface="Verdana"/>
                <a:cs typeface="Verdana"/>
              </a:rPr>
              <a:t>наличие</a:t>
            </a:r>
            <a:r>
              <a:rPr sz="1000" spc="-60" dirty="0">
                <a:latin typeface="Verdana"/>
                <a:cs typeface="Verdana"/>
              </a:rPr>
              <a:t> </a:t>
            </a:r>
            <a:r>
              <a:rPr sz="1000" spc="-10" dirty="0">
                <a:latin typeface="Verdana"/>
                <a:cs typeface="Verdana"/>
              </a:rPr>
              <a:t>большого</a:t>
            </a:r>
            <a:r>
              <a:rPr sz="1000" spc="-55" dirty="0">
                <a:latin typeface="Verdana"/>
                <a:cs typeface="Verdana"/>
              </a:rPr>
              <a:t> </a:t>
            </a:r>
            <a:r>
              <a:rPr sz="1000" spc="-5" dirty="0">
                <a:latin typeface="Verdana"/>
                <a:cs typeface="Verdana"/>
              </a:rPr>
              <a:t>выбора</a:t>
            </a:r>
            <a:endParaRPr sz="10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000" spc="114" dirty="0">
                <a:latin typeface="Verdana"/>
                <a:cs typeface="Verdana"/>
              </a:rPr>
              <a:t>м</a:t>
            </a:r>
            <a:r>
              <a:rPr sz="1000" spc="95" dirty="0">
                <a:latin typeface="Verdana"/>
                <a:cs typeface="Verdana"/>
              </a:rPr>
              <a:t>о</a:t>
            </a:r>
            <a:r>
              <a:rPr sz="1000" spc="-20" dirty="0">
                <a:latin typeface="Verdana"/>
                <a:cs typeface="Verdana"/>
              </a:rPr>
              <a:t>делей,</a:t>
            </a:r>
            <a:r>
              <a:rPr sz="1000" spc="-80" dirty="0">
                <a:latin typeface="Verdana"/>
                <a:cs typeface="Verdana"/>
              </a:rPr>
              <a:t> </a:t>
            </a:r>
            <a:r>
              <a:rPr sz="1000" spc="-45" dirty="0">
                <a:latin typeface="Verdana"/>
                <a:cs typeface="Verdana"/>
              </a:rPr>
              <a:t>п</a:t>
            </a:r>
            <a:r>
              <a:rPr sz="1000" spc="55" dirty="0">
                <a:latin typeface="Verdana"/>
                <a:cs typeface="Verdana"/>
              </a:rPr>
              <a:t>р</a:t>
            </a:r>
            <a:r>
              <a:rPr sz="1000" spc="40" dirty="0">
                <a:latin typeface="Verdana"/>
                <a:cs typeface="Verdana"/>
              </a:rPr>
              <a:t>о</a:t>
            </a:r>
            <a:r>
              <a:rPr sz="1000" spc="-40" dirty="0">
                <a:latin typeface="Verdana"/>
                <a:cs typeface="Verdana"/>
              </a:rPr>
              <a:t>д</a:t>
            </a:r>
            <a:r>
              <a:rPr sz="1000" spc="-50" dirty="0">
                <a:latin typeface="Verdana"/>
                <a:cs typeface="Verdana"/>
              </a:rPr>
              <a:t>у</a:t>
            </a:r>
            <a:r>
              <a:rPr sz="1000" spc="125" dirty="0">
                <a:latin typeface="Verdana"/>
                <a:cs typeface="Verdana"/>
              </a:rPr>
              <a:t>ма</a:t>
            </a:r>
            <a:r>
              <a:rPr sz="1000" spc="-45" dirty="0">
                <a:latin typeface="Verdana"/>
                <a:cs typeface="Verdana"/>
              </a:rPr>
              <a:t>нн</a:t>
            </a:r>
            <a:r>
              <a:rPr sz="1000" spc="-130" dirty="0">
                <a:latin typeface="Verdana"/>
                <a:cs typeface="Verdana"/>
              </a:rPr>
              <a:t>ы</a:t>
            </a:r>
            <a:r>
              <a:rPr sz="1000" spc="-30" dirty="0">
                <a:latin typeface="Verdana"/>
                <a:cs typeface="Verdana"/>
              </a:rPr>
              <a:t>й</a:t>
            </a:r>
            <a:r>
              <a:rPr sz="1000" spc="-45" dirty="0">
                <a:latin typeface="Verdana"/>
                <a:cs typeface="Verdana"/>
              </a:rPr>
              <a:t> </a:t>
            </a:r>
            <a:r>
              <a:rPr sz="1000" spc="-40" dirty="0">
                <a:latin typeface="Verdana"/>
                <a:cs typeface="Verdana"/>
              </a:rPr>
              <a:t>u</a:t>
            </a:r>
            <a:r>
              <a:rPr sz="1000" spc="-75" dirty="0">
                <a:latin typeface="Verdana"/>
                <a:cs typeface="Verdana"/>
              </a:rPr>
              <a:t>ser</a:t>
            </a:r>
            <a:r>
              <a:rPr sz="1000" spc="-120" dirty="0">
                <a:latin typeface="Verdana"/>
                <a:cs typeface="Verdana"/>
              </a:rPr>
              <a:t>-</a:t>
            </a:r>
            <a:r>
              <a:rPr sz="1000" spc="-85" dirty="0">
                <a:latin typeface="Verdana"/>
                <a:cs typeface="Verdana"/>
              </a:rPr>
              <a:t>fri</a:t>
            </a:r>
            <a:r>
              <a:rPr sz="1000" spc="10" dirty="0">
                <a:latin typeface="Verdana"/>
                <a:cs typeface="Verdana"/>
              </a:rPr>
              <a:t>en</a:t>
            </a:r>
            <a:r>
              <a:rPr sz="1000" spc="-20" dirty="0">
                <a:latin typeface="Verdana"/>
                <a:cs typeface="Verdana"/>
              </a:rPr>
              <a:t>d</a:t>
            </a:r>
            <a:r>
              <a:rPr sz="1000" dirty="0">
                <a:latin typeface="Verdana"/>
                <a:cs typeface="Verdana"/>
              </a:rPr>
              <a:t>l</a:t>
            </a:r>
            <a:r>
              <a:rPr sz="1000" spc="-60" dirty="0">
                <a:latin typeface="Verdana"/>
                <a:cs typeface="Verdana"/>
              </a:rPr>
              <a:t>y</a:t>
            </a:r>
            <a:r>
              <a:rPr sz="1000" spc="-55" dirty="0">
                <a:latin typeface="Verdana"/>
                <a:cs typeface="Verdana"/>
              </a:rPr>
              <a:t> </a:t>
            </a:r>
            <a:r>
              <a:rPr sz="1000" spc="-75" dirty="0">
                <a:latin typeface="Verdana"/>
                <a:cs typeface="Verdana"/>
              </a:rPr>
              <a:t>ин</a:t>
            </a:r>
            <a:r>
              <a:rPr sz="1000" spc="-55" dirty="0">
                <a:latin typeface="Verdana"/>
                <a:cs typeface="Verdana"/>
              </a:rPr>
              <a:t>т</a:t>
            </a:r>
            <a:r>
              <a:rPr sz="1000" spc="50" dirty="0">
                <a:latin typeface="Verdana"/>
                <a:cs typeface="Verdana"/>
              </a:rPr>
              <a:t>ер</a:t>
            </a:r>
            <a:r>
              <a:rPr sz="1000" spc="90" dirty="0">
                <a:latin typeface="Verdana"/>
                <a:cs typeface="Verdana"/>
              </a:rPr>
              <a:t>фейс</a:t>
            </a:r>
            <a:r>
              <a:rPr sz="1000" spc="-90" dirty="0">
                <a:latin typeface="Verdana"/>
                <a:cs typeface="Verdana"/>
              </a:rPr>
              <a:t>.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46650" y="5037201"/>
            <a:ext cx="2265680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Verdana"/>
                <a:cs typeface="Verdana"/>
              </a:rPr>
              <a:t>Приложение</a:t>
            </a:r>
            <a:r>
              <a:rPr sz="1000" spc="-75" dirty="0">
                <a:latin typeface="Verdana"/>
                <a:cs typeface="Verdana"/>
              </a:rPr>
              <a:t> </a:t>
            </a:r>
            <a:r>
              <a:rPr sz="1000" spc="15" dirty="0">
                <a:latin typeface="Verdana"/>
                <a:cs typeface="Verdana"/>
              </a:rPr>
              <a:t>на</a:t>
            </a:r>
            <a:r>
              <a:rPr sz="1000" spc="-65" dirty="0">
                <a:latin typeface="Verdana"/>
                <a:cs typeface="Verdana"/>
              </a:rPr>
              <a:t> </a:t>
            </a:r>
            <a:r>
              <a:rPr sz="1000" dirty="0">
                <a:latin typeface="Verdana"/>
                <a:cs typeface="Verdana"/>
              </a:rPr>
              <a:t>английском</a:t>
            </a:r>
            <a:r>
              <a:rPr sz="1000" spc="-80" dirty="0">
                <a:latin typeface="Verdana"/>
                <a:cs typeface="Verdana"/>
              </a:rPr>
              <a:t> </a:t>
            </a:r>
            <a:r>
              <a:rPr sz="1000" spc="-90" dirty="0">
                <a:latin typeface="Verdana"/>
                <a:cs typeface="Verdana"/>
              </a:rPr>
              <a:t>языке, </a:t>
            </a:r>
            <a:r>
              <a:rPr sz="1000" spc="-340" dirty="0">
                <a:latin typeface="Verdana"/>
                <a:cs typeface="Verdana"/>
              </a:rPr>
              <a:t> </a:t>
            </a:r>
            <a:r>
              <a:rPr sz="1000" spc="35" dirty="0">
                <a:latin typeface="Verdana"/>
                <a:cs typeface="Verdana"/>
              </a:rPr>
              <a:t>мет</a:t>
            </a:r>
            <a:r>
              <a:rPr sz="1000" spc="-95" dirty="0">
                <a:latin typeface="Verdana"/>
                <a:cs typeface="Verdana"/>
              </a:rPr>
              <a:t>к</a:t>
            </a:r>
            <a:r>
              <a:rPr sz="1000" spc="-30" dirty="0">
                <a:latin typeface="Verdana"/>
                <a:cs typeface="Verdana"/>
              </a:rPr>
              <a:t>и</a:t>
            </a:r>
            <a:r>
              <a:rPr sz="1000" spc="-80" dirty="0">
                <a:latin typeface="Verdana"/>
                <a:cs typeface="Verdana"/>
              </a:rPr>
              <a:t> </a:t>
            </a:r>
            <a:r>
              <a:rPr sz="1000" spc="10" dirty="0">
                <a:latin typeface="Verdana"/>
                <a:cs typeface="Verdana"/>
              </a:rPr>
              <a:t>н</a:t>
            </a:r>
            <a:r>
              <a:rPr sz="1000" spc="20" dirty="0">
                <a:latin typeface="Verdana"/>
                <a:cs typeface="Verdana"/>
              </a:rPr>
              <a:t>а</a:t>
            </a:r>
            <a:r>
              <a:rPr sz="1000" spc="10" dirty="0">
                <a:latin typeface="Verdana"/>
                <a:cs typeface="Verdana"/>
              </a:rPr>
              <a:t>до</a:t>
            </a:r>
            <a:r>
              <a:rPr sz="1000" spc="-85" dirty="0">
                <a:latin typeface="Verdana"/>
                <a:cs typeface="Verdana"/>
              </a:rPr>
              <a:t> </a:t>
            </a:r>
            <a:r>
              <a:rPr sz="1000" spc="110" dirty="0">
                <a:latin typeface="Verdana"/>
                <a:cs typeface="Verdana"/>
              </a:rPr>
              <a:t>с</a:t>
            </a:r>
            <a:r>
              <a:rPr sz="1000" spc="-95" dirty="0">
                <a:latin typeface="Verdana"/>
                <a:cs typeface="Verdana"/>
              </a:rPr>
              <a:t>к</a:t>
            </a:r>
            <a:r>
              <a:rPr sz="1000" spc="75" dirty="0">
                <a:latin typeface="Verdana"/>
                <a:cs typeface="Verdana"/>
              </a:rPr>
              <a:t>а</a:t>
            </a:r>
            <a:r>
              <a:rPr sz="1000" spc="-60" dirty="0">
                <a:latin typeface="Verdana"/>
                <a:cs typeface="Verdana"/>
              </a:rPr>
              <a:t>чива</a:t>
            </a:r>
            <a:r>
              <a:rPr sz="1000" spc="-110" dirty="0">
                <a:latin typeface="Verdana"/>
                <a:cs typeface="Verdana"/>
              </a:rPr>
              <a:t>ть</a:t>
            </a:r>
            <a:r>
              <a:rPr sz="1000" spc="-55" dirty="0">
                <a:latin typeface="Verdana"/>
                <a:cs typeface="Verdana"/>
              </a:rPr>
              <a:t> </a:t>
            </a:r>
            <a:r>
              <a:rPr sz="1000" spc="40" dirty="0">
                <a:latin typeface="Verdana"/>
                <a:cs typeface="Verdana"/>
              </a:rPr>
              <a:t>о</a:t>
            </a:r>
            <a:r>
              <a:rPr sz="1000" spc="-50" dirty="0">
                <a:latin typeface="Verdana"/>
                <a:cs typeface="Verdana"/>
              </a:rPr>
              <a:t>тдельн</a:t>
            </a:r>
            <a:r>
              <a:rPr sz="1000" spc="45" dirty="0">
                <a:latin typeface="Verdana"/>
                <a:cs typeface="Verdana"/>
              </a:rPr>
              <a:t>о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46650" y="5555386"/>
            <a:ext cx="7854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20" dirty="0">
                <a:latin typeface="Verdana"/>
                <a:cs typeface="Verdana"/>
              </a:rPr>
              <a:t>Б</a:t>
            </a:r>
            <a:r>
              <a:rPr sz="1000" spc="80" dirty="0">
                <a:latin typeface="Verdana"/>
                <a:cs typeface="Verdana"/>
              </a:rPr>
              <a:t>ес</a:t>
            </a:r>
            <a:r>
              <a:rPr sz="1000" spc="-45" dirty="0">
                <a:latin typeface="Verdana"/>
                <a:cs typeface="Verdana"/>
              </a:rPr>
              <a:t>п</a:t>
            </a:r>
            <a:r>
              <a:rPr sz="1000" dirty="0">
                <a:latin typeface="Verdana"/>
                <a:cs typeface="Verdana"/>
              </a:rPr>
              <a:t>л</a:t>
            </a:r>
            <a:r>
              <a:rPr sz="1000" spc="5" dirty="0">
                <a:latin typeface="Verdana"/>
                <a:cs typeface="Verdana"/>
              </a:rPr>
              <a:t>а</a:t>
            </a:r>
            <a:r>
              <a:rPr sz="1000" spc="-70" dirty="0">
                <a:latin typeface="Verdana"/>
                <a:cs typeface="Verdana"/>
              </a:rPr>
              <a:t>т</a:t>
            </a:r>
            <a:r>
              <a:rPr sz="1000" spc="-85" dirty="0">
                <a:latin typeface="Verdana"/>
                <a:cs typeface="Verdana"/>
              </a:rPr>
              <a:t>н</a:t>
            </a:r>
            <a:r>
              <a:rPr sz="1000" spc="40" dirty="0">
                <a:latin typeface="Verdana"/>
                <a:cs typeface="Verdana"/>
              </a:rPr>
              <a:t>о</a:t>
            </a:r>
            <a:r>
              <a:rPr sz="1000" spc="50" dirty="0">
                <a:latin typeface="Verdana"/>
                <a:cs typeface="Verdana"/>
              </a:rPr>
              <a:t>е</a:t>
            </a:r>
            <a:endParaRPr sz="1000">
              <a:latin typeface="Verdana"/>
              <a:cs typeface="Verdana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93364" y="2337816"/>
            <a:ext cx="1410995" cy="505967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534923" y="2144267"/>
            <a:ext cx="2405380" cy="934719"/>
            <a:chOff x="534923" y="2144267"/>
            <a:chExt cx="2405380" cy="934719"/>
          </a:xfrm>
        </p:grpSpPr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85899" y="2357577"/>
              <a:ext cx="1453896" cy="483285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4923" y="2144267"/>
              <a:ext cx="934212" cy="934212"/>
            </a:xfrm>
            <a:prstGeom prst="rect">
              <a:avLst/>
            </a:prstGeom>
          </p:spPr>
        </p:pic>
      </p:grpSp>
      <p:pic>
        <p:nvPicPr>
          <p:cNvPr id="14" name="object 1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188964" y="2144267"/>
            <a:ext cx="1155191" cy="2052827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456931" y="2144267"/>
            <a:ext cx="1152144" cy="2052827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34711" y="2144267"/>
            <a:ext cx="1153667" cy="2052827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477847" y="5030998"/>
            <a:ext cx="365942" cy="363138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477847" y="5469940"/>
            <a:ext cx="365942" cy="364540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477847" y="4438192"/>
            <a:ext cx="365942" cy="364540"/>
          </a:xfrm>
          <a:prstGeom prst="rect">
            <a:avLst/>
          </a:prstGeom>
        </p:spPr>
      </p:pic>
      <p:sp>
        <p:nvSpPr>
          <p:cNvPr id="21" name="object 21"/>
          <p:cNvSpPr txBox="1"/>
          <p:nvPr/>
        </p:nvSpPr>
        <p:spPr>
          <a:xfrm>
            <a:off x="4946650" y="6636603"/>
            <a:ext cx="3674745" cy="1339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*изображения</a:t>
            </a:r>
            <a:r>
              <a:rPr sz="7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90" dirty="0">
                <a:solidFill>
                  <a:srgbClr val="5F5F5F"/>
                </a:solidFill>
                <a:latin typeface="Verdana"/>
                <a:cs typeface="Verdana"/>
              </a:rPr>
              <a:t>взяты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0" dirty="0">
                <a:solidFill>
                  <a:srgbClr val="5F5F5F"/>
                </a:solidFill>
                <a:latin typeface="Verdana"/>
                <a:cs typeface="Verdana"/>
              </a:rPr>
              <a:t>из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dirty="0">
                <a:solidFill>
                  <a:srgbClr val="5F5F5F"/>
                </a:solidFill>
                <a:latin typeface="Verdana"/>
                <a:cs typeface="Verdana"/>
              </a:rPr>
              <a:t>официального</a:t>
            </a:r>
            <a:r>
              <a:rPr sz="700" spc="-1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" dirty="0">
                <a:solidFill>
                  <a:srgbClr val="5F5F5F"/>
                </a:solidFill>
                <a:latin typeface="Verdana"/>
                <a:cs typeface="Verdana"/>
              </a:rPr>
              <a:t>релиза</a:t>
            </a:r>
            <a:r>
              <a:rPr sz="7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приложения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10" dirty="0">
                <a:solidFill>
                  <a:srgbClr val="5F5F5F"/>
                </a:solidFill>
                <a:latin typeface="Verdana"/>
                <a:cs typeface="Verdana"/>
              </a:rPr>
              <a:t>на</a:t>
            </a:r>
            <a:r>
              <a:rPr sz="7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20" dirty="0">
                <a:solidFill>
                  <a:srgbClr val="5F5F5F"/>
                </a:solidFill>
                <a:latin typeface="Verdana"/>
                <a:cs typeface="Verdana"/>
              </a:rPr>
              <a:t>Google</a:t>
            </a:r>
            <a:r>
              <a:rPr sz="7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5" dirty="0">
                <a:solidFill>
                  <a:srgbClr val="5F5F5F"/>
                </a:solidFill>
                <a:latin typeface="Verdana"/>
                <a:cs typeface="Verdana"/>
              </a:rPr>
              <a:t>Play</a:t>
            </a:r>
            <a:r>
              <a:rPr sz="7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0" dirty="0">
                <a:solidFill>
                  <a:srgbClr val="5F5F5F"/>
                </a:solidFill>
                <a:latin typeface="Verdana"/>
                <a:cs typeface="Verdana"/>
              </a:rPr>
              <a:t>Market</a:t>
            </a:r>
            <a:endParaRPr sz="7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50594" y="3915536"/>
            <a:ext cx="5940425" cy="1605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81965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latin typeface="Verdana"/>
                <a:cs typeface="Verdana"/>
              </a:rPr>
              <a:t>Мы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15" dirty="0">
                <a:latin typeface="Verdana"/>
                <a:cs typeface="Verdana"/>
              </a:rPr>
              <a:t>сделали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подборку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-30" dirty="0">
                <a:latin typeface="Verdana"/>
                <a:cs typeface="Verdana"/>
              </a:rPr>
              <a:t>интересных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-35" dirty="0">
                <a:latin typeface="Verdana"/>
                <a:cs typeface="Verdana"/>
              </a:rPr>
              <a:t>и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-70" dirty="0">
                <a:latin typeface="Verdana"/>
                <a:cs typeface="Verdana"/>
              </a:rPr>
              <a:t>полезных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30" dirty="0">
                <a:latin typeface="Verdana"/>
                <a:cs typeface="Verdana"/>
              </a:rPr>
              <a:t>на</a:t>
            </a:r>
            <a:r>
              <a:rPr sz="1400" spc="-100" dirty="0">
                <a:latin typeface="Verdana"/>
                <a:cs typeface="Verdana"/>
              </a:rPr>
              <a:t> </a:t>
            </a:r>
            <a:r>
              <a:rPr sz="1400" spc="50" dirty="0">
                <a:latin typeface="Verdana"/>
                <a:cs typeface="Verdana"/>
              </a:rPr>
              <a:t>наш</a:t>
            </a:r>
            <a:r>
              <a:rPr sz="1400" spc="-114" dirty="0">
                <a:latin typeface="Verdana"/>
                <a:cs typeface="Verdana"/>
              </a:rPr>
              <a:t> </a:t>
            </a:r>
            <a:r>
              <a:rPr sz="1400" spc="-140" dirty="0">
                <a:latin typeface="Verdana"/>
                <a:cs typeface="Verdana"/>
              </a:rPr>
              <a:t>взгляд </a:t>
            </a:r>
            <a:r>
              <a:rPr sz="1400" spc="-475" dirty="0">
                <a:latin typeface="Verdana"/>
                <a:cs typeface="Verdana"/>
              </a:rPr>
              <a:t> </a:t>
            </a:r>
            <a:r>
              <a:rPr sz="1400" spc="-15" dirty="0">
                <a:latin typeface="Verdana"/>
                <a:cs typeface="Verdana"/>
              </a:rPr>
              <a:t>приложений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spc="160" dirty="0">
                <a:latin typeface="Verdana"/>
                <a:cs typeface="Verdana"/>
              </a:rPr>
              <a:t>с</a:t>
            </a:r>
            <a:r>
              <a:rPr sz="1400" spc="-12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использованием</a:t>
            </a:r>
            <a:r>
              <a:rPr sz="1400" spc="-155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дополненной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реальности,</a:t>
            </a:r>
            <a:endParaRPr sz="14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400" spc="-25" dirty="0">
                <a:latin typeface="Verdana"/>
                <a:cs typeface="Verdana"/>
              </a:rPr>
              <a:t>которые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-45" dirty="0">
                <a:latin typeface="Verdana"/>
                <a:cs typeface="Verdana"/>
              </a:rPr>
              <a:t>носят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-30" dirty="0">
                <a:latin typeface="Verdana"/>
                <a:cs typeface="Verdana"/>
              </a:rPr>
              <a:t>образовательный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5" dirty="0">
                <a:latin typeface="Verdana"/>
                <a:cs typeface="Verdana"/>
              </a:rPr>
              <a:t>характер</a:t>
            </a:r>
            <a:r>
              <a:rPr sz="1400" spc="-120" dirty="0">
                <a:latin typeface="Verdana"/>
                <a:cs typeface="Verdana"/>
              </a:rPr>
              <a:t> </a:t>
            </a:r>
            <a:r>
              <a:rPr sz="1400" spc="-30" dirty="0">
                <a:latin typeface="Verdana"/>
                <a:cs typeface="Verdana"/>
              </a:rPr>
              <a:t>и</a:t>
            </a:r>
            <a:r>
              <a:rPr sz="1400" spc="-105" dirty="0">
                <a:latin typeface="Verdana"/>
                <a:cs typeface="Verdana"/>
              </a:rPr>
              <a:t> </a:t>
            </a:r>
            <a:r>
              <a:rPr sz="1400" spc="-55" dirty="0">
                <a:latin typeface="Verdana"/>
                <a:cs typeface="Verdana"/>
              </a:rPr>
              <a:t>будут</a:t>
            </a:r>
            <a:r>
              <a:rPr sz="1400" spc="-114" dirty="0">
                <a:latin typeface="Verdana"/>
                <a:cs typeface="Verdana"/>
              </a:rPr>
              <a:t> </a:t>
            </a:r>
            <a:r>
              <a:rPr sz="1400" spc="10" dirty="0">
                <a:latin typeface="Verdana"/>
                <a:cs typeface="Verdana"/>
              </a:rPr>
              <a:t>не</a:t>
            </a:r>
            <a:r>
              <a:rPr sz="1400" spc="-105" dirty="0">
                <a:latin typeface="Verdana"/>
                <a:cs typeface="Verdana"/>
              </a:rPr>
              <a:t> </a:t>
            </a:r>
            <a:r>
              <a:rPr sz="1400" spc="-65" dirty="0">
                <a:latin typeface="Verdana"/>
                <a:cs typeface="Verdana"/>
              </a:rPr>
              <a:t>только</a:t>
            </a:r>
            <a:endParaRPr sz="14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spc="-55" dirty="0">
                <a:latin typeface="Verdana"/>
                <a:cs typeface="Verdana"/>
              </a:rPr>
              <a:t>развлекать,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5" dirty="0">
                <a:latin typeface="Verdana"/>
                <a:cs typeface="Verdana"/>
              </a:rPr>
              <a:t>но</a:t>
            </a:r>
            <a:r>
              <a:rPr sz="1400" spc="-120" dirty="0">
                <a:latin typeface="Verdana"/>
                <a:cs typeface="Verdana"/>
              </a:rPr>
              <a:t> </a:t>
            </a:r>
            <a:r>
              <a:rPr sz="1400" spc="-35" dirty="0">
                <a:latin typeface="Verdana"/>
                <a:cs typeface="Verdana"/>
              </a:rPr>
              <a:t>и</a:t>
            </a:r>
            <a:r>
              <a:rPr sz="1400" spc="-1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помогать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-30" dirty="0">
                <a:latin typeface="Verdana"/>
                <a:cs typeface="Verdana"/>
              </a:rPr>
              <a:t>осваивать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-35" dirty="0">
                <a:latin typeface="Verdana"/>
                <a:cs typeface="Verdana"/>
              </a:rPr>
              <a:t>и</a:t>
            </a:r>
            <a:r>
              <a:rPr sz="1400" spc="-110" dirty="0">
                <a:latin typeface="Verdana"/>
                <a:cs typeface="Verdana"/>
              </a:rPr>
              <a:t> </a:t>
            </a:r>
            <a:r>
              <a:rPr sz="1400" spc="-50" dirty="0">
                <a:latin typeface="Verdana"/>
                <a:cs typeface="Verdana"/>
              </a:rPr>
              <a:t>познавать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-25" dirty="0">
                <a:latin typeface="Verdana"/>
                <a:cs typeface="Verdana"/>
              </a:rPr>
              <a:t>новое.</a:t>
            </a:r>
            <a:endParaRPr sz="1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9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z="1400" spc="55" dirty="0">
                <a:latin typeface="Verdana"/>
                <a:cs typeface="Verdana"/>
              </a:rPr>
              <a:t>Наша</a:t>
            </a:r>
            <a:r>
              <a:rPr sz="1400" spc="-105" dirty="0">
                <a:latin typeface="Verdana"/>
                <a:cs typeface="Verdana"/>
              </a:rPr>
              <a:t> </a:t>
            </a:r>
            <a:r>
              <a:rPr sz="1400" spc="25" dirty="0">
                <a:latin typeface="Verdana"/>
                <a:cs typeface="Verdana"/>
              </a:rPr>
              <a:t>подборка</a:t>
            </a:r>
            <a:r>
              <a:rPr sz="1400" spc="-145" dirty="0">
                <a:latin typeface="Verdana"/>
                <a:cs typeface="Verdana"/>
              </a:rPr>
              <a:t> </a:t>
            </a:r>
            <a:r>
              <a:rPr sz="1400" spc="15" dirty="0">
                <a:latin typeface="Verdana"/>
                <a:cs typeface="Verdana"/>
              </a:rPr>
              <a:t>содержит</a:t>
            </a:r>
            <a:r>
              <a:rPr sz="1400" spc="-145" dirty="0">
                <a:latin typeface="Verdana"/>
                <a:cs typeface="Verdana"/>
              </a:rPr>
              <a:t> </a:t>
            </a:r>
            <a:r>
              <a:rPr sz="1400" spc="-35" dirty="0">
                <a:latin typeface="Verdana"/>
                <a:cs typeface="Verdana"/>
              </a:rPr>
              <a:t>приложения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spc="-45" dirty="0">
                <a:latin typeface="Verdana"/>
                <a:cs typeface="Verdana"/>
              </a:rPr>
              <a:t>как</a:t>
            </a:r>
            <a:r>
              <a:rPr sz="1400" spc="-120" dirty="0">
                <a:latin typeface="Verdana"/>
                <a:cs typeface="Verdana"/>
              </a:rPr>
              <a:t> </a:t>
            </a:r>
            <a:r>
              <a:rPr sz="1400" spc="-110" dirty="0">
                <a:latin typeface="Verdana"/>
                <a:cs typeface="Verdana"/>
              </a:rPr>
              <a:t>для </a:t>
            </a:r>
            <a:r>
              <a:rPr sz="1400" spc="40" dirty="0">
                <a:latin typeface="Verdana"/>
                <a:cs typeface="Verdana"/>
              </a:rPr>
              <a:t>самых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-15" dirty="0">
                <a:latin typeface="Verdana"/>
                <a:cs typeface="Verdana"/>
              </a:rPr>
              <a:t>маленьких </a:t>
            </a:r>
            <a:r>
              <a:rPr sz="1400" spc="-48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п</a:t>
            </a:r>
            <a:r>
              <a:rPr sz="1400" spc="5" dirty="0">
                <a:latin typeface="Verdana"/>
                <a:cs typeface="Verdana"/>
              </a:rPr>
              <a:t>о</a:t>
            </a:r>
            <a:r>
              <a:rPr sz="1400" spc="-135" dirty="0">
                <a:latin typeface="Verdana"/>
                <a:cs typeface="Verdana"/>
              </a:rPr>
              <a:t>ль</a:t>
            </a:r>
            <a:r>
              <a:rPr sz="1400" spc="-125" dirty="0">
                <a:latin typeface="Verdana"/>
                <a:cs typeface="Verdana"/>
              </a:rPr>
              <a:t>з</a:t>
            </a:r>
            <a:r>
              <a:rPr sz="1400" spc="65" dirty="0">
                <a:latin typeface="Verdana"/>
                <a:cs typeface="Verdana"/>
              </a:rPr>
              <a:t>о</a:t>
            </a:r>
            <a:r>
              <a:rPr sz="1400" spc="-75" dirty="0">
                <a:latin typeface="Verdana"/>
                <a:cs typeface="Verdana"/>
              </a:rPr>
              <a:t>ват</a:t>
            </a:r>
            <a:r>
              <a:rPr sz="1400" spc="-10" dirty="0">
                <a:latin typeface="Verdana"/>
                <a:cs typeface="Verdana"/>
              </a:rPr>
              <a:t>е</a:t>
            </a:r>
            <a:r>
              <a:rPr sz="1400" spc="-20" dirty="0">
                <a:latin typeface="Verdana"/>
                <a:cs typeface="Verdana"/>
              </a:rPr>
              <a:t>л</a:t>
            </a:r>
            <a:r>
              <a:rPr sz="1400" spc="-25" dirty="0">
                <a:latin typeface="Verdana"/>
                <a:cs typeface="Verdana"/>
              </a:rPr>
              <a:t>ей,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-55" dirty="0">
                <a:latin typeface="Verdana"/>
                <a:cs typeface="Verdana"/>
              </a:rPr>
              <a:t>так</a:t>
            </a:r>
            <a:r>
              <a:rPr sz="1400" spc="-105" dirty="0">
                <a:latin typeface="Verdana"/>
                <a:cs typeface="Verdana"/>
              </a:rPr>
              <a:t> </a:t>
            </a:r>
            <a:r>
              <a:rPr sz="1400" spc="-35" dirty="0">
                <a:latin typeface="Verdana"/>
                <a:cs typeface="Verdana"/>
              </a:rPr>
              <a:t>и</a:t>
            </a:r>
            <a:r>
              <a:rPr sz="1400" spc="-110" dirty="0">
                <a:latin typeface="Verdana"/>
                <a:cs typeface="Verdana"/>
              </a:rPr>
              <a:t> </a:t>
            </a:r>
            <a:r>
              <a:rPr sz="1400" spc="-60" dirty="0">
                <a:latin typeface="Verdana"/>
                <a:cs typeface="Verdana"/>
              </a:rPr>
              <a:t>дл</a:t>
            </a:r>
            <a:r>
              <a:rPr sz="1400" spc="-215" dirty="0">
                <a:latin typeface="Verdana"/>
                <a:cs typeface="Verdana"/>
              </a:rPr>
              <a:t>я</a:t>
            </a:r>
            <a:r>
              <a:rPr sz="1400" spc="-110" dirty="0">
                <a:latin typeface="Verdana"/>
                <a:cs typeface="Verdana"/>
              </a:rPr>
              <a:t> </a:t>
            </a:r>
            <a:r>
              <a:rPr sz="1400" spc="-15" dirty="0">
                <a:latin typeface="Verdana"/>
                <a:cs typeface="Verdana"/>
              </a:rPr>
              <a:t>ш</a:t>
            </a:r>
            <a:r>
              <a:rPr sz="1400" spc="-5" dirty="0">
                <a:latin typeface="Verdana"/>
                <a:cs typeface="Verdana"/>
              </a:rPr>
              <a:t>к</a:t>
            </a:r>
            <a:r>
              <a:rPr sz="1400" spc="65" dirty="0">
                <a:latin typeface="Verdana"/>
                <a:cs typeface="Verdana"/>
              </a:rPr>
              <a:t>о</a:t>
            </a:r>
            <a:r>
              <a:rPr sz="1400" spc="-95" dirty="0">
                <a:latin typeface="Verdana"/>
                <a:cs typeface="Verdana"/>
              </a:rPr>
              <a:t>льник</a:t>
            </a:r>
            <a:r>
              <a:rPr sz="1400" spc="55" dirty="0">
                <a:latin typeface="Verdana"/>
                <a:cs typeface="Verdana"/>
              </a:rPr>
              <a:t>о</a:t>
            </a:r>
            <a:r>
              <a:rPr sz="1400" spc="-190" dirty="0">
                <a:latin typeface="Verdana"/>
                <a:cs typeface="Verdana"/>
              </a:rPr>
              <a:t>в</a:t>
            </a:r>
            <a:r>
              <a:rPr sz="1400" spc="-125" dirty="0">
                <a:latin typeface="Verdana"/>
                <a:cs typeface="Verdana"/>
              </a:rPr>
              <a:t>,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ст</a:t>
            </a:r>
            <a:r>
              <a:rPr sz="1400" spc="-55" dirty="0">
                <a:latin typeface="Verdana"/>
                <a:cs typeface="Verdana"/>
              </a:rPr>
              <a:t>у</a:t>
            </a:r>
            <a:r>
              <a:rPr sz="1400" spc="-50" dirty="0">
                <a:latin typeface="Verdana"/>
                <a:cs typeface="Verdana"/>
              </a:rPr>
              <a:t>д</a:t>
            </a:r>
            <a:r>
              <a:rPr sz="1400" spc="-20" dirty="0">
                <a:latin typeface="Verdana"/>
                <a:cs typeface="Verdana"/>
              </a:rPr>
              <a:t>ент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spc="-180" dirty="0">
                <a:latin typeface="Verdana"/>
                <a:cs typeface="Verdana"/>
              </a:rPr>
              <a:t>в</a:t>
            </a:r>
            <a:r>
              <a:rPr sz="1400" spc="-155" dirty="0">
                <a:latin typeface="Verdana"/>
                <a:cs typeface="Verdana"/>
              </a:rPr>
              <a:t> </a:t>
            </a:r>
            <a:r>
              <a:rPr sz="1400" spc="-35" dirty="0">
                <a:latin typeface="Verdana"/>
                <a:cs typeface="Verdana"/>
              </a:rPr>
              <a:t>и</a:t>
            </a:r>
            <a:r>
              <a:rPr sz="1400" spc="-110" dirty="0">
                <a:latin typeface="Verdana"/>
                <a:cs typeface="Verdana"/>
              </a:rPr>
              <a:t> </a:t>
            </a:r>
            <a:r>
              <a:rPr sz="1400" spc="30" dirty="0">
                <a:latin typeface="Verdana"/>
                <a:cs typeface="Verdana"/>
              </a:rPr>
              <a:t>даже</a:t>
            </a:r>
            <a:r>
              <a:rPr sz="1400" spc="-105" dirty="0">
                <a:latin typeface="Verdana"/>
                <a:cs typeface="Verdana"/>
              </a:rPr>
              <a:t> </a:t>
            </a:r>
            <a:r>
              <a:rPr sz="1400" spc="-170" dirty="0">
                <a:latin typeface="Verdana"/>
                <a:cs typeface="Verdana"/>
              </a:rPr>
              <a:t>в</a:t>
            </a:r>
            <a:r>
              <a:rPr sz="1400" spc="-155" dirty="0">
                <a:latin typeface="Verdana"/>
                <a:cs typeface="Verdana"/>
              </a:rPr>
              <a:t>з</a:t>
            </a:r>
            <a:r>
              <a:rPr sz="1400" spc="70" dirty="0">
                <a:latin typeface="Verdana"/>
                <a:cs typeface="Verdana"/>
              </a:rPr>
              <a:t>р</a:t>
            </a:r>
            <a:r>
              <a:rPr sz="1400" spc="80" dirty="0">
                <a:latin typeface="Verdana"/>
                <a:cs typeface="Verdana"/>
              </a:rPr>
              <a:t>о</a:t>
            </a:r>
            <a:r>
              <a:rPr sz="1400" spc="30" dirty="0">
                <a:latin typeface="Verdana"/>
                <a:cs typeface="Verdana"/>
              </a:rPr>
              <a:t>с</a:t>
            </a:r>
            <a:r>
              <a:rPr sz="1400" spc="25" dirty="0">
                <a:latin typeface="Verdana"/>
                <a:cs typeface="Verdana"/>
              </a:rPr>
              <a:t>л</a:t>
            </a:r>
            <a:r>
              <a:rPr sz="1400" spc="-185" dirty="0">
                <a:latin typeface="Verdana"/>
                <a:cs typeface="Verdana"/>
              </a:rPr>
              <a:t>ы</a:t>
            </a:r>
            <a:r>
              <a:rPr sz="1400" spc="-140" dirty="0">
                <a:latin typeface="Verdana"/>
                <a:cs typeface="Verdana"/>
              </a:rPr>
              <a:t>х.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9641" y="6605354"/>
            <a:ext cx="862965" cy="1949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808080"/>
                </a:solidFill>
                <a:latin typeface="Tahoma"/>
                <a:cs typeface="Tahoma"/>
              </a:rPr>
              <a:t>©</a:t>
            </a:r>
            <a:r>
              <a:rPr sz="1100" spc="-50" dirty="0">
                <a:solidFill>
                  <a:srgbClr val="808080"/>
                </a:solidFill>
                <a:latin typeface="Tahoma"/>
                <a:cs typeface="Tahoma"/>
              </a:rPr>
              <a:t> </a:t>
            </a:r>
            <a:r>
              <a:rPr sz="1100" dirty="0">
                <a:solidFill>
                  <a:srgbClr val="808080"/>
                </a:solidFill>
                <a:latin typeface="Tahoma"/>
                <a:cs typeface="Tahoma"/>
              </a:rPr>
              <a:t>EligoVision</a:t>
            </a:r>
            <a:endParaRPr sz="11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9641" y="2564383"/>
            <a:ext cx="8434070" cy="394531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36575" marR="495300">
              <a:lnSpc>
                <a:spcPct val="100000"/>
              </a:lnSpc>
              <a:spcBef>
                <a:spcPts val="105"/>
              </a:spcBef>
            </a:pPr>
            <a:r>
              <a:rPr sz="2000" spc="20" dirty="0">
                <a:solidFill>
                  <a:srgbClr val="F16422"/>
                </a:solidFill>
                <a:latin typeface="Verdana"/>
                <a:cs typeface="Verdana"/>
              </a:rPr>
              <a:t>СПАСИБО,</a:t>
            </a:r>
            <a:r>
              <a:rPr sz="2000" spc="-200" dirty="0">
                <a:solidFill>
                  <a:srgbClr val="F16422"/>
                </a:solidFill>
                <a:latin typeface="Verdana"/>
                <a:cs typeface="Verdana"/>
              </a:rPr>
              <a:t> </a:t>
            </a:r>
            <a:r>
              <a:rPr sz="2000" spc="-190" dirty="0">
                <a:solidFill>
                  <a:srgbClr val="F16422"/>
                </a:solidFill>
                <a:latin typeface="Verdana"/>
                <a:cs typeface="Verdana"/>
              </a:rPr>
              <a:t>ЧТО</a:t>
            </a:r>
            <a:r>
              <a:rPr sz="2000" spc="-145" dirty="0">
                <a:solidFill>
                  <a:srgbClr val="F16422"/>
                </a:solidFill>
                <a:latin typeface="Verdana"/>
                <a:cs typeface="Verdana"/>
              </a:rPr>
              <a:t> </a:t>
            </a:r>
            <a:r>
              <a:rPr sz="2000" spc="-45" dirty="0">
                <a:solidFill>
                  <a:srgbClr val="F16422"/>
                </a:solidFill>
                <a:latin typeface="Verdana"/>
                <a:cs typeface="Verdana"/>
              </a:rPr>
              <a:t>УДЕЛИЛИ</a:t>
            </a:r>
            <a:r>
              <a:rPr sz="2000" spc="-200" dirty="0">
                <a:solidFill>
                  <a:srgbClr val="F16422"/>
                </a:solidFill>
                <a:latin typeface="Verdana"/>
                <a:cs typeface="Verdana"/>
              </a:rPr>
              <a:t> </a:t>
            </a:r>
            <a:r>
              <a:rPr sz="2000" spc="-65" dirty="0">
                <a:solidFill>
                  <a:srgbClr val="F16422"/>
                </a:solidFill>
                <a:latin typeface="Verdana"/>
                <a:cs typeface="Verdana"/>
              </a:rPr>
              <a:t>ВНИМАНИЕ</a:t>
            </a:r>
            <a:r>
              <a:rPr sz="2000" spc="-175" dirty="0">
                <a:solidFill>
                  <a:srgbClr val="F16422"/>
                </a:solidFill>
                <a:latin typeface="Verdana"/>
                <a:cs typeface="Verdana"/>
              </a:rPr>
              <a:t> </a:t>
            </a:r>
            <a:r>
              <a:rPr sz="2000" spc="-20" dirty="0">
                <a:solidFill>
                  <a:srgbClr val="F16422"/>
                </a:solidFill>
                <a:latin typeface="Verdana"/>
                <a:cs typeface="Verdana"/>
              </a:rPr>
              <a:t>И</a:t>
            </a:r>
            <a:r>
              <a:rPr sz="2000" spc="-160" dirty="0">
                <a:solidFill>
                  <a:srgbClr val="F16422"/>
                </a:solidFill>
                <a:latin typeface="Verdana"/>
                <a:cs typeface="Verdana"/>
              </a:rPr>
              <a:t> </a:t>
            </a:r>
            <a:r>
              <a:rPr sz="2000" spc="-75" dirty="0">
                <a:solidFill>
                  <a:srgbClr val="F16422"/>
                </a:solidFill>
                <a:latin typeface="Verdana"/>
                <a:cs typeface="Verdana"/>
              </a:rPr>
              <a:t>ДОЧИТАЛИ</a:t>
            </a:r>
            <a:r>
              <a:rPr sz="2000" spc="-180" dirty="0">
                <a:solidFill>
                  <a:srgbClr val="F16422"/>
                </a:solidFill>
                <a:latin typeface="Verdana"/>
                <a:cs typeface="Verdana"/>
              </a:rPr>
              <a:t> </a:t>
            </a:r>
            <a:r>
              <a:rPr sz="2000" spc="-5" dirty="0">
                <a:solidFill>
                  <a:srgbClr val="F16422"/>
                </a:solidFill>
                <a:latin typeface="Verdana"/>
                <a:cs typeface="Verdana"/>
              </a:rPr>
              <a:t>ОБЗОР </a:t>
            </a:r>
            <a:r>
              <a:rPr sz="2000" spc="-685" dirty="0">
                <a:solidFill>
                  <a:srgbClr val="F16422"/>
                </a:solidFill>
                <a:latin typeface="Verdana"/>
                <a:cs typeface="Verdana"/>
              </a:rPr>
              <a:t> </a:t>
            </a:r>
            <a:r>
              <a:rPr sz="2000" spc="85" dirty="0">
                <a:solidFill>
                  <a:srgbClr val="F16422"/>
                </a:solidFill>
                <a:latin typeface="Verdana"/>
                <a:cs typeface="Verdana"/>
              </a:rPr>
              <a:t>ДО</a:t>
            </a:r>
            <a:r>
              <a:rPr sz="2000" spc="-155" dirty="0">
                <a:solidFill>
                  <a:srgbClr val="F16422"/>
                </a:solidFill>
                <a:latin typeface="Verdana"/>
                <a:cs typeface="Verdana"/>
              </a:rPr>
              <a:t> </a:t>
            </a:r>
            <a:r>
              <a:rPr sz="2000" spc="-65" dirty="0">
                <a:solidFill>
                  <a:srgbClr val="F16422"/>
                </a:solidFill>
                <a:latin typeface="Verdana"/>
                <a:cs typeface="Verdana"/>
              </a:rPr>
              <a:t>КОНЦА!</a:t>
            </a:r>
            <a:endParaRPr sz="20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800" dirty="0">
              <a:latin typeface="Verdana"/>
              <a:cs typeface="Verdana"/>
            </a:endParaRPr>
          </a:p>
          <a:p>
            <a:pPr marL="537845" marR="821690">
              <a:lnSpc>
                <a:spcPct val="100000"/>
              </a:lnSpc>
            </a:pPr>
            <a:r>
              <a:rPr sz="1500" b="1" spc="-60" dirty="0">
                <a:solidFill>
                  <a:srgbClr val="5F5F5F"/>
                </a:solidFill>
                <a:latin typeface="Tahoma"/>
                <a:cs typeface="Tahoma"/>
              </a:rPr>
              <a:t>Мы</a:t>
            </a:r>
            <a:r>
              <a:rPr sz="1500" b="1" spc="-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15" dirty="0">
                <a:solidFill>
                  <a:srgbClr val="5F5F5F"/>
                </a:solidFill>
                <a:latin typeface="Tahoma"/>
                <a:cs typeface="Tahoma"/>
              </a:rPr>
              <a:t>постарались</a:t>
            </a:r>
            <a:r>
              <a:rPr sz="1500" b="1" spc="-4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-30" dirty="0">
                <a:solidFill>
                  <a:srgbClr val="5F5F5F"/>
                </a:solidFill>
                <a:latin typeface="Tahoma"/>
                <a:cs typeface="Tahoma"/>
              </a:rPr>
              <a:t>охватить</a:t>
            </a:r>
            <a:r>
              <a:rPr sz="1500" b="1" spc="-3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dirty="0">
                <a:solidFill>
                  <a:srgbClr val="5F5F5F"/>
                </a:solidFill>
                <a:latin typeface="Tahoma"/>
                <a:cs typeface="Tahoma"/>
              </a:rPr>
              <a:t>весь</a:t>
            </a:r>
            <a:r>
              <a:rPr sz="1500" b="1" spc="-1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-45" dirty="0">
                <a:solidFill>
                  <a:srgbClr val="5F5F5F"/>
                </a:solidFill>
                <a:latin typeface="Tahoma"/>
                <a:cs typeface="Tahoma"/>
              </a:rPr>
              <a:t>рынок</a:t>
            </a:r>
            <a:r>
              <a:rPr sz="1500" b="1" spc="-3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-25" dirty="0">
                <a:solidFill>
                  <a:srgbClr val="5F5F5F"/>
                </a:solidFill>
                <a:latin typeface="Tahoma"/>
                <a:cs typeface="Tahoma"/>
              </a:rPr>
              <a:t>образовательных</a:t>
            </a:r>
            <a:r>
              <a:rPr sz="1500" b="1" spc="-1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-75" dirty="0">
                <a:solidFill>
                  <a:srgbClr val="5F5F5F"/>
                </a:solidFill>
                <a:latin typeface="Tahoma"/>
                <a:cs typeface="Tahoma"/>
              </a:rPr>
              <a:t>AR</a:t>
            </a:r>
            <a:r>
              <a:rPr sz="1500" b="1" spc="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-60" dirty="0">
                <a:solidFill>
                  <a:srgbClr val="5F5F5F"/>
                </a:solidFill>
                <a:latin typeface="Tahoma"/>
                <a:cs typeface="Tahoma"/>
              </a:rPr>
              <a:t>приложений </a:t>
            </a:r>
            <a:r>
              <a:rPr sz="1500" b="1" spc="-42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-80" dirty="0">
                <a:solidFill>
                  <a:srgbClr val="5F5F5F"/>
                </a:solidFill>
                <a:latin typeface="Tahoma"/>
                <a:cs typeface="Tahoma"/>
              </a:rPr>
              <a:t>и</a:t>
            </a:r>
            <a:r>
              <a:rPr sz="1500" b="1" spc="-2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-45" dirty="0">
                <a:solidFill>
                  <a:srgbClr val="5F5F5F"/>
                </a:solidFill>
                <a:latin typeface="Tahoma"/>
                <a:cs typeface="Tahoma"/>
              </a:rPr>
              <a:t>выбрали</a:t>
            </a:r>
            <a:r>
              <a:rPr sz="1500" b="1" spc="-3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10" dirty="0">
                <a:solidFill>
                  <a:srgbClr val="5F5F5F"/>
                </a:solidFill>
                <a:latin typeface="Tahoma"/>
                <a:cs typeface="Tahoma"/>
              </a:rPr>
              <a:t>те,</a:t>
            </a:r>
            <a:r>
              <a:rPr sz="1500" b="1" spc="-1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-5" dirty="0">
                <a:solidFill>
                  <a:srgbClr val="5F5F5F"/>
                </a:solidFill>
                <a:latin typeface="Tahoma"/>
                <a:cs typeface="Tahoma"/>
              </a:rPr>
              <a:t>которые</a:t>
            </a:r>
            <a:r>
              <a:rPr sz="1500" b="1" spc="-3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-30" dirty="0">
                <a:solidFill>
                  <a:srgbClr val="5F5F5F"/>
                </a:solidFill>
                <a:latin typeface="Tahoma"/>
                <a:cs typeface="Tahoma"/>
              </a:rPr>
              <a:t>показались </a:t>
            </a:r>
            <a:r>
              <a:rPr sz="1500" b="1" spc="15" dirty="0">
                <a:solidFill>
                  <a:srgbClr val="5F5F5F"/>
                </a:solidFill>
                <a:latin typeface="Tahoma"/>
                <a:cs typeface="Tahoma"/>
              </a:rPr>
              <a:t>нам</a:t>
            </a:r>
            <a:r>
              <a:rPr sz="1500" b="1" spc="-3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-10" dirty="0">
                <a:solidFill>
                  <a:srgbClr val="5F5F5F"/>
                </a:solidFill>
                <a:latin typeface="Tahoma"/>
                <a:cs typeface="Tahoma"/>
              </a:rPr>
              <a:t>наиболее</a:t>
            </a:r>
            <a:r>
              <a:rPr sz="1500" b="1" spc="-1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-10" dirty="0">
                <a:solidFill>
                  <a:srgbClr val="5F5F5F"/>
                </a:solidFill>
                <a:latin typeface="Tahoma"/>
                <a:cs typeface="Tahoma"/>
              </a:rPr>
              <a:t>интересными.</a:t>
            </a:r>
            <a:endParaRPr sz="1500" dirty="0">
              <a:latin typeface="Tahoma"/>
              <a:cs typeface="Tahoma"/>
            </a:endParaRPr>
          </a:p>
          <a:p>
            <a:pPr marL="537845" marR="41275">
              <a:lnSpc>
                <a:spcPct val="100000"/>
              </a:lnSpc>
              <a:spcBef>
                <a:spcPts val="360"/>
              </a:spcBef>
            </a:pPr>
            <a:r>
              <a:rPr sz="1500" b="1" spc="-60" dirty="0">
                <a:solidFill>
                  <a:srgbClr val="5F5F5F"/>
                </a:solidFill>
                <a:latin typeface="Tahoma"/>
                <a:cs typeface="Tahoma"/>
              </a:rPr>
              <a:t>Мы</a:t>
            </a:r>
            <a:r>
              <a:rPr sz="1500" b="1" spc="-5" dirty="0">
                <a:solidFill>
                  <a:srgbClr val="5F5F5F"/>
                </a:solidFill>
                <a:latin typeface="Tahoma"/>
                <a:cs typeface="Tahoma"/>
              </a:rPr>
              <a:t> понимаем,</a:t>
            </a:r>
            <a:r>
              <a:rPr sz="1500" b="1" spc="-15" dirty="0">
                <a:solidFill>
                  <a:srgbClr val="5F5F5F"/>
                </a:solidFill>
                <a:latin typeface="Tahoma"/>
                <a:cs typeface="Tahoma"/>
              </a:rPr>
              <a:t> что </a:t>
            </a:r>
            <a:r>
              <a:rPr sz="1500" b="1" spc="5" dirty="0">
                <a:solidFill>
                  <a:srgbClr val="5F5F5F"/>
                </a:solidFill>
                <a:latin typeface="Tahoma"/>
                <a:cs typeface="Tahoma"/>
              </a:rPr>
              <a:t>у</a:t>
            </a:r>
            <a:r>
              <a:rPr sz="1500" b="1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10" dirty="0">
                <a:solidFill>
                  <a:srgbClr val="5F5F5F"/>
                </a:solidFill>
                <a:latin typeface="Tahoma"/>
                <a:cs typeface="Tahoma"/>
              </a:rPr>
              <a:t>всех</a:t>
            </a:r>
            <a:r>
              <a:rPr sz="1500" b="1" spc="-1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-20" dirty="0">
                <a:solidFill>
                  <a:srgbClr val="5F5F5F"/>
                </a:solidFill>
                <a:latin typeface="Tahoma"/>
                <a:cs typeface="Tahoma"/>
              </a:rPr>
              <a:t>разные</a:t>
            </a:r>
            <a:r>
              <a:rPr sz="1500" b="1" spc="-3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dirty="0">
                <a:solidFill>
                  <a:srgbClr val="5F5F5F"/>
                </a:solidFill>
                <a:latin typeface="Tahoma"/>
                <a:cs typeface="Tahoma"/>
              </a:rPr>
              <a:t>запросы</a:t>
            </a:r>
            <a:r>
              <a:rPr sz="1500" b="1" spc="-1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-80" dirty="0">
                <a:solidFill>
                  <a:srgbClr val="5F5F5F"/>
                </a:solidFill>
                <a:latin typeface="Tahoma"/>
                <a:cs typeface="Tahoma"/>
              </a:rPr>
              <a:t>и</a:t>
            </a:r>
            <a:r>
              <a:rPr sz="1500" b="1" spc="-1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dirty="0">
                <a:solidFill>
                  <a:srgbClr val="5F5F5F"/>
                </a:solidFill>
                <a:latin typeface="Tahoma"/>
                <a:cs typeface="Tahoma"/>
              </a:rPr>
              <a:t>интересы,</a:t>
            </a:r>
            <a:r>
              <a:rPr sz="1500" b="1" spc="-1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25" dirty="0">
                <a:solidFill>
                  <a:srgbClr val="5F5F5F"/>
                </a:solidFill>
                <a:latin typeface="Tahoma"/>
                <a:cs typeface="Tahoma"/>
              </a:rPr>
              <a:t>поэтому</a:t>
            </a:r>
            <a:r>
              <a:rPr sz="1500" b="1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-5" dirty="0">
                <a:solidFill>
                  <a:srgbClr val="5F5F5F"/>
                </a:solidFill>
                <a:latin typeface="Tahoma"/>
                <a:cs typeface="Tahoma"/>
              </a:rPr>
              <a:t>не</a:t>
            </a:r>
            <a:r>
              <a:rPr sz="1500" b="1" spc="-1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10" dirty="0">
                <a:solidFill>
                  <a:srgbClr val="5F5F5F"/>
                </a:solidFill>
                <a:latin typeface="Tahoma"/>
                <a:cs typeface="Tahoma"/>
              </a:rPr>
              <a:t>претендуем </a:t>
            </a:r>
            <a:r>
              <a:rPr sz="1500" b="1" spc="-42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5" dirty="0">
                <a:solidFill>
                  <a:srgbClr val="5F5F5F"/>
                </a:solidFill>
                <a:latin typeface="Tahoma"/>
                <a:cs typeface="Tahoma"/>
              </a:rPr>
              <a:t>на</a:t>
            </a:r>
            <a:r>
              <a:rPr sz="1500" b="1" spc="-2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5" dirty="0">
                <a:solidFill>
                  <a:srgbClr val="5F5F5F"/>
                </a:solidFill>
                <a:latin typeface="Tahoma"/>
                <a:cs typeface="Tahoma"/>
              </a:rPr>
              <a:t>авторитетность</a:t>
            </a:r>
            <a:r>
              <a:rPr sz="1500" b="1" spc="-5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-40" dirty="0">
                <a:solidFill>
                  <a:srgbClr val="5F5F5F"/>
                </a:solidFill>
                <a:latin typeface="Tahoma"/>
                <a:cs typeface="Tahoma"/>
              </a:rPr>
              <a:t>мнений,</a:t>
            </a:r>
            <a:r>
              <a:rPr sz="1500" b="1" spc="-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15" dirty="0">
                <a:solidFill>
                  <a:srgbClr val="5F5F5F"/>
                </a:solidFill>
                <a:latin typeface="Tahoma"/>
                <a:cs typeface="Tahoma"/>
              </a:rPr>
              <a:t>наша</a:t>
            </a:r>
            <a:r>
              <a:rPr sz="1500" b="1" spc="-2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5" dirty="0">
                <a:solidFill>
                  <a:srgbClr val="5F5F5F"/>
                </a:solidFill>
                <a:latin typeface="Tahoma"/>
                <a:cs typeface="Tahoma"/>
              </a:rPr>
              <a:t>подборка</a:t>
            </a:r>
            <a:r>
              <a:rPr sz="1500" b="1" spc="-2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10" dirty="0">
                <a:solidFill>
                  <a:srgbClr val="5F5F5F"/>
                </a:solidFill>
                <a:latin typeface="Tahoma"/>
                <a:cs typeface="Tahoma"/>
              </a:rPr>
              <a:t>носит</a:t>
            </a:r>
            <a:r>
              <a:rPr sz="1500" b="1" spc="-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-45" dirty="0">
                <a:solidFill>
                  <a:srgbClr val="5F5F5F"/>
                </a:solidFill>
                <a:latin typeface="Tahoma"/>
                <a:cs typeface="Tahoma"/>
              </a:rPr>
              <a:t>ознакомительный</a:t>
            </a:r>
            <a:r>
              <a:rPr sz="1500" b="1" spc="-3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10" dirty="0">
                <a:solidFill>
                  <a:srgbClr val="5F5F5F"/>
                </a:solidFill>
                <a:latin typeface="Tahoma"/>
                <a:cs typeface="Tahoma"/>
              </a:rPr>
              <a:t>характер.</a:t>
            </a:r>
            <a:endParaRPr sz="1500" dirty="0">
              <a:latin typeface="Tahoma"/>
              <a:cs typeface="Tahoma"/>
            </a:endParaRPr>
          </a:p>
          <a:p>
            <a:pPr marL="537845">
              <a:lnSpc>
                <a:spcPct val="100000"/>
              </a:lnSpc>
              <a:spcBef>
                <a:spcPts val="365"/>
              </a:spcBef>
            </a:pPr>
            <a:r>
              <a:rPr sz="1500" b="1" spc="-25" dirty="0">
                <a:solidFill>
                  <a:srgbClr val="5F5F5F"/>
                </a:solidFill>
                <a:latin typeface="Tahoma"/>
                <a:cs typeface="Tahoma"/>
              </a:rPr>
              <a:t>Н</a:t>
            </a:r>
            <a:r>
              <a:rPr sz="1500" b="1" spc="-15" dirty="0">
                <a:solidFill>
                  <a:srgbClr val="5F5F5F"/>
                </a:solidFill>
                <a:latin typeface="Tahoma"/>
                <a:cs typeface="Tahoma"/>
              </a:rPr>
              <a:t>а</a:t>
            </a:r>
            <a:r>
              <a:rPr sz="1500" b="1" dirty="0">
                <a:solidFill>
                  <a:srgbClr val="5F5F5F"/>
                </a:solidFill>
                <a:latin typeface="Tahoma"/>
                <a:cs typeface="Tahoma"/>
              </a:rPr>
              <a:t>д</a:t>
            </a:r>
            <a:r>
              <a:rPr sz="1500" b="1" spc="25" dirty="0">
                <a:solidFill>
                  <a:srgbClr val="5F5F5F"/>
                </a:solidFill>
                <a:latin typeface="Tahoma"/>
                <a:cs typeface="Tahoma"/>
              </a:rPr>
              <a:t>еемся</a:t>
            </a:r>
            <a:r>
              <a:rPr sz="1500" b="1" spc="15" dirty="0">
                <a:solidFill>
                  <a:srgbClr val="5F5F5F"/>
                </a:solidFill>
                <a:latin typeface="Tahoma"/>
                <a:cs typeface="Tahoma"/>
              </a:rPr>
              <a:t>,</a:t>
            </a:r>
            <a:r>
              <a:rPr sz="1500" b="1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-90" dirty="0">
                <a:solidFill>
                  <a:srgbClr val="5F5F5F"/>
                </a:solidFill>
                <a:latin typeface="Tahoma"/>
                <a:cs typeface="Tahoma"/>
              </a:rPr>
              <a:t>ч</a:t>
            </a:r>
            <a:r>
              <a:rPr sz="1500" b="1" spc="20" dirty="0">
                <a:solidFill>
                  <a:srgbClr val="5F5F5F"/>
                </a:solidFill>
                <a:latin typeface="Tahoma"/>
                <a:cs typeface="Tahoma"/>
              </a:rPr>
              <a:t>т</a:t>
            </a:r>
            <a:r>
              <a:rPr sz="1500" b="1" spc="30" dirty="0">
                <a:solidFill>
                  <a:srgbClr val="5F5F5F"/>
                </a:solidFill>
                <a:latin typeface="Tahoma"/>
                <a:cs typeface="Tahoma"/>
              </a:rPr>
              <a:t>о</a:t>
            </a:r>
            <a:r>
              <a:rPr sz="1500" b="1" spc="-2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dirty="0">
                <a:solidFill>
                  <a:srgbClr val="5F5F5F"/>
                </a:solidFill>
                <a:latin typeface="Tahoma"/>
                <a:cs typeface="Tahoma"/>
              </a:rPr>
              <a:t>н</a:t>
            </a:r>
            <a:r>
              <a:rPr sz="1500" b="1" spc="10" dirty="0">
                <a:solidFill>
                  <a:srgbClr val="5F5F5F"/>
                </a:solidFill>
                <a:latin typeface="Tahoma"/>
                <a:cs typeface="Tahoma"/>
              </a:rPr>
              <a:t>а</a:t>
            </a:r>
            <a:r>
              <a:rPr sz="1500" b="1" spc="-35" dirty="0">
                <a:solidFill>
                  <a:srgbClr val="5F5F5F"/>
                </a:solidFill>
                <a:latin typeface="Tahoma"/>
                <a:cs typeface="Tahoma"/>
              </a:rPr>
              <a:t>ш</a:t>
            </a:r>
            <a:r>
              <a:rPr sz="1500" b="1" spc="-3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25" dirty="0">
                <a:solidFill>
                  <a:srgbClr val="5F5F5F"/>
                </a:solidFill>
                <a:latin typeface="Tahoma"/>
                <a:cs typeface="Tahoma"/>
              </a:rPr>
              <a:t>об</a:t>
            </a:r>
            <a:r>
              <a:rPr sz="1500" b="1" spc="-15" dirty="0">
                <a:solidFill>
                  <a:srgbClr val="5F5F5F"/>
                </a:solidFill>
                <a:latin typeface="Tahoma"/>
                <a:cs typeface="Tahoma"/>
              </a:rPr>
              <a:t>зор</a:t>
            </a:r>
            <a:r>
              <a:rPr sz="1500" b="1" spc="-1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25" dirty="0">
                <a:solidFill>
                  <a:srgbClr val="5F5F5F"/>
                </a:solidFill>
                <a:latin typeface="Tahoma"/>
                <a:cs typeface="Tahoma"/>
              </a:rPr>
              <a:t>б</a:t>
            </a:r>
            <a:r>
              <a:rPr sz="1500" b="1" spc="-165" dirty="0">
                <a:solidFill>
                  <a:srgbClr val="5F5F5F"/>
                </a:solidFill>
                <a:latin typeface="Tahoma"/>
                <a:cs typeface="Tahoma"/>
              </a:rPr>
              <a:t>ы</a:t>
            </a:r>
            <a:r>
              <a:rPr sz="1500" b="1" spc="-125" dirty="0">
                <a:solidFill>
                  <a:srgbClr val="5F5F5F"/>
                </a:solidFill>
                <a:latin typeface="Tahoma"/>
                <a:cs typeface="Tahoma"/>
              </a:rPr>
              <a:t>л</a:t>
            </a:r>
            <a:r>
              <a:rPr sz="1500" b="1" spc="-2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-15" dirty="0">
                <a:solidFill>
                  <a:srgbClr val="5F5F5F"/>
                </a:solidFill>
                <a:latin typeface="Tahoma"/>
                <a:cs typeface="Tahoma"/>
              </a:rPr>
              <a:t>в</a:t>
            </a:r>
            <a:r>
              <a:rPr sz="1500" b="1" spc="-10" dirty="0">
                <a:solidFill>
                  <a:srgbClr val="5F5F5F"/>
                </a:solidFill>
                <a:latin typeface="Tahoma"/>
                <a:cs typeface="Tahoma"/>
              </a:rPr>
              <a:t>а</a:t>
            </a:r>
            <a:r>
              <a:rPr sz="1500" b="1" spc="35" dirty="0">
                <a:solidFill>
                  <a:srgbClr val="5F5F5F"/>
                </a:solidFill>
                <a:latin typeface="Tahoma"/>
                <a:cs typeface="Tahoma"/>
              </a:rPr>
              <a:t>м</a:t>
            </a:r>
            <a:r>
              <a:rPr sz="1500" b="1" spc="-3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500" b="1" spc="-55" dirty="0">
                <a:solidFill>
                  <a:srgbClr val="5F5F5F"/>
                </a:solidFill>
                <a:latin typeface="Tahoma"/>
                <a:cs typeface="Tahoma"/>
              </a:rPr>
              <a:t>полез</a:t>
            </a:r>
            <a:r>
              <a:rPr sz="1500" b="1" spc="-25" dirty="0">
                <a:solidFill>
                  <a:srgbClr val="5F5F5F"/>
                </a:solidFill>
                <a:latin typeface="Tahoma"/>
                <a:cs typeface="Tahoma"/>
              </a:rPr>
              <a:t>ен.</a:t>
            </a:r>
            <a:endParaRPr sz="15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200" dirty="0">
              <a:latin typeface="Tahoma"/>
              <a:cs typeface="Tahoma"/>
            </a:endParaRPr>
          </a:p>
          <a:p>
            <a:pPr marL="537845" marR="5080">
              <a:lnSpc>
                <a:spcPct val="100000"/>
              </a:lnSpc>
              <a:spcBef>
                <a:spcPts val="5"/>
              </a:spcBef>
            </a:pP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Ежедневно</a:t>
            </a:r>
            <a:r>
              <a:rPr sz="120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2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80" dirty="0">
                <a:solidFill>
                  <a:srgbClr val="5F5F5F"/>
                </a:solidFill>
                <a:latin typeface="Verdana"/>
                <a:cs typeface="Verdana"/>
              </a:rPr>
              <a:t>мире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75" dirty="0">
                <a:solidFill>
                  <a:srgbClr val="5F5F5F"/>
                </a:solidFill>
                <a:latin typeface="Verdana"/>
                <a:cs typeface="Verdana"/>
              </a:rPr>
              <a:t>появляется</a:t>
            </a:r>
            <a:r>
              <a:rPr sz="12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45" dirty="0">
                <a:solidFill>
                  <a:srgbClr val="5F5F5F"/>
                </a:solidFill>
                <a:latin typeface="Verdana"/>
                <a:cs typeface="Verdana"/>
              </a:rPr>
              <a:t>десятки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новых</a:t>
            </a:r>
            <a:r>
              <a:rPr sz="12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отличных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приложений</a:t>
            </a:r>
            <a:r>
              <a:rPr sz="120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35" dirty="0">
                <a:solidFill>
                  <a:srgbClr val="5F5F5F"/>
                </a:solidFill>
                <a:latin typeface="Verdana"/>
                <a:cs typeface="Verdana"/>
              </a:rPr>
              <a:t>отследить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выпуск</a:t>
            </a:r>
            <a:r>
              <a:rPr sz="12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каждого</a:t>
            </a:r>
            <a:r>
              <a:rPr sz="12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15" dirty="0">
                <a:solidFill>
                  <a:srgbClr val="5F5F5F"/>
                </a:solidFill>
                <a:latin typeface="Verdana"/>
                <a:cs typeface="Verdana"/>
              </a:rPr>
              <a:t>просто </a:t>
            </a:r>
            <a:r>
              <a:rPr sz="1200" spc="-409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невозможно!</a:t>
            </a:r>
            <a:endParaRPr sz="12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650" dirty="0">
              <a:latin typeface="Verdana"/>
              <a:cs typeface="Verdana"/>
            </a:endParaRPr>
          </a:p>
          <a:p>
            <a:pPr marL="537845">
              <a:lnSpc>
                <a:spcPct val="100000"/>
              </a:lnSpc>
            </a:pPr>
            <a:r>
              <a:rPr sz="1200" spc="-25" dirty="0">
                <a:solidFill>
                  <a:srgbClr val="5F5F5F"/>
                </a:solidFill>
                <a:latin typeface="Verdana"/>
                <a:cs typeface="Verdana"/>
              </a:rPr>
              <a:t>Если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0" dirty="0">
                <a:solidFill>
                  <a:srgbClr val="5F5F5F"/>
                </a:solidFill>
                <a:latin typeface="Verdana"/>
                <a:cs typeface="Verdana"/>
              </a:rPr>
              <a:t>вы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любите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AR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знаете</a:t>
            </a:r>
            <a:r>
              <a:rPr sz="12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других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25" dirty="0">
                <a:solidFill>
                  <a:srgbClr val="5F5F5F"/>
                </a:solidFill>
                <a:latin typeface="Verdana"/>
                <a:cs typeface="Verdana"/>
              </a:rPr>
              <a:t>классных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приложениях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2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дополненной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реальности,</a:t>
            </a:r>
            <a:r>
              <a:rPr sz="12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пишите</a:t>
            </a:r>
            <a:r>
              <a:rPr sz="12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40" dirty="0">
                <a:solidFill>
                  <a:srgbClr val="5F5F5F"/>
                </a:solidFill>
                <a:latin typeface="Verdana"/>
                <a:cs typeface="Verdana"/>
              </a:rPr>
              <a:t>нам,</a:t>
            </a:r>
            <a:endParaRPr sz="1200" dirty="0">
              <a:latin typeface="Verdana"/>
              <a:cs typeface="Verdana"/>
            </a:endParaRPr>
          </a:p>
          <a:p>
            <a:pPr marL="537845">
              <a:lnSpc>
                <a:spcPct val="100000"/>
              </a:lnSpc>
            </a:pPr>
            <a:r>
              <a:rPr sz="1200" spc="35" dirty="0">
                <a:solidFill>
                  <a:srgbClr val="5F5F5F"/>
                </a:solidFill>
                <a:latin typeface="Verdana"/>
                <a:cs typeface="Verdana"/>
              </a:rPr>
              <a:t>мы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обязательно</a:t>
            </a:r>
            <a:r>
              <a:rPr sz="1200" spc="-50" dirty="0">
                <a:solidFill>
                  <a:srgbClr val="5F5F5F"/>
                </a:solidFill>
                <a:latin typeface="Verdana"/>
                <a:cs typeface="Verdana"/>
              </a:rPr>
              <a:t> включим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их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2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5" dirty="0">
                <a:solidFill>
                  <a:srgbClr val="5F5F5F"/>
                </a:solidFill>
                <a:latin typeface="Verdana"/>
                <a:cs typeface="Verdana"/>
              </a:rPr>
              <a:t>следующую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10" dirty="0">
                <a:solidFill>
                  <a:srgbClr val="5F5F5F"/>
                </a:solidFill>
                <a:latin typeface="Verdana"/>
                <a:cs typeface="Verdana"/>
              </a:rPr>
              <a:t>версию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30" dirty="0">
                <a:solidFill>
                  <a:srgbClr val="5F5F5F"/>
                </a:solidFill>
                <a:latin typeface="Verdana"/>
                <a:cs typeface="Verdana"/>
              </a:rPr>
              <a:t>нашей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подборки!</a:t>
            </a:r>
            <a:endParaRPr sz="12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650" dirty="0">
              <a:latin typeface="Verdana"/>
              <a:cs typeface="Verdana"/>
            </a:endParaRPr>
          </a:p>
          <a:p>
            <a:pPr marL="537845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5F5F5F"/>
                </a:solidFill>
                <a:latin typeface="Tahoma"/>
                <a:cs typeface="Tahoma"/>
              </a:rPr>
              <a:t>Давайте</a:t>
            </a:r>
            <a:r>
              <a:rPr sz="1200" b="1" spc="-3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200" b="1" spc="-25" dirty="0">
                <a:solidFill>
                  <a:srgbClr val="5F5F5F"/>
                </a:solidFill>
                <a:latin typeface="Tahoma"/>
                <a:cs typeface="Tahoma"/>
              </a:rPr>
              <a:t>делиться</a:t>
            </a:r>
            <a:r>
              <a:rPr sz="1200" b="1" spc="-5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200" b="1" spc="-5" dirty="0">
                <a:solidFill>
                  <a:srgbClr val="5F5F5F"/>
                </a:solidFill>
                <a:latin typeface="Tahoma"/>
                <a:cs typeface="Tahoma"/>
              </a:rPr>
              <a:t>интересными</a:t>
            </a:r>
            <a:r>
              <a:rPr sz="1200" b="1" spc="-15" dirty="0">
                <a:solidFill>
                  <a:srgbClr val="5F5F5F"/>
                </a:solidFill>
                <a:latin typeface="Tahoma"/>
                <a:cs typeface="Tahoma"/>
              </a:rPr>
              <a:t> находками, </a:t>
            </a:r>
            <a:r>
              <a:rPr sz="1200" b="1" spc="-20" dirty="0">
                <a:solidFill>
                  <a:srgbClr val="5F5F5F"/>
                </a:solidFill>
                <a:latin typeface="Tahoma"/>
                <a:cs typeface="Tahoma"/>
              </a:rPr>
              <a:t>чтобы</a:t>
            </a:r>
            <a:r>
              <a:rPr sz="1200" b="1" spc="-3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200" b="1" spc="-30" dirty="0">
                <a:solidFill>
                  <a:srgbClr val="5F5F5F"/>
                </a:solidFill>
                <a:latin typeface="Tahoma"/>
                <a:cs typeface="Tahoma"/>
              </a:rPr>
              <a:t>развивать</a:t>
            </a:r>
            <a:r>
              <a:rPr sz="1200" b="1" spc="-5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200" b="1" spc="-40" dirty="0">
                <a:solidFill>
                  <a:srgbClr val="5F5F5F"/>
                </a:solidFill>
                <a:latin typeface="Tahoma"/>
                <a:cs typeface="Tahoma"/>
              </a:rPr>
              <a:t>рынок</a:t>
            </a:r>
            <a:r>
              <a:rPr sz="1200" b="1" spc="1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200" b="1" spc="-80" dirty="0">
                <a:solidFill>
                  <a:srgbClr val="5F5F5F"/>
                </a:solidFill>
                <a:latin typeface="Tahoma"/>
                <a:cs typeface="Tahoma"/>
              </a:rPr>
              <a:t>AR/VR</a:t>
            </a:r>
            <a:r>
              <a:rPr sz="1200" b="1" spc="-1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200" b="1" spc="-90" dirty="0">
                <a:solidFill>
                  <a:srgbClr val="5F5F5F"/>
                </a:solidFill>
                <a:latin typeface="Tahoma"/>
                <a:cs typeface="Tahoma"/>
              </a:rPr>
              <a:t>в</a:t>
            </a:r>
            <a:r>
              <a:rPr sz="1200" b="1" spc="-10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200" b="1" spc="5" dirty="0">
                <a:solidFill>
                  <a:srgbClr val="5F5F5F"/>
                </a:solidFill>
                <a:latin typeface="Tahoma"/>
                <a:cs typeface="Tahoma"/>
              </a:rPr>
              <a:t>России</a:t>
            </a:r>
            <a:r>
              <a:rPr sz="1200" b="1" spc="-25" dirty="0">
                <a:solidFill>
                  <a:srgbClr val="5F5F5F"/>
                </a:solidFill>
                <a:latin typeface="Tahoma"/>
                <a:cs typeface="Tahoma"/>
              </a:rPr>
              <a:t> </a:t>
            </a:r>
            <a:r>
              <a:rPr sz="1200" b="1" spc="15" dirty="0" err="1">
                <a:solidFill>
                  <a:srgbClr val="5F5F5F"/>
                </a:solidFill>
                <a:latin typeface="Tahoma"/>
                <a:cs typeface="Tahoma"/>
              </a:rPr>
              <a:t>вместе</a:t>
            </a:r>
            <a:r>
              <a:rPr sz="1200" b="1" spc="15" dirty="0">
                <a:solidFill>
                  <a:srgbClr val="5F5F5F"/>
                </a:solidFill>
                <a:latin typeface="Tahoma"/>
                <a:cs typeface="Tahoma"/>
              </a:rPr>
              <a:t>!</a:t>
            </a:r>
            <a:endParaRPr sz="1200" dirty="0">
              <a:latin typeface="Tahoma"/>
              <a:cs typeface="Tahom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1649425"/>
            <a:ext cx="6789420" cy="6350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2395"/>
              </a:lnSpc>
              <a:spcBef>
                <a:spcPts val="105"/>
              </a:spcBef>
            </a:pPr>
            <a:r>
              <a:rPr sz="2000" spc="-150" dirty="0"/>
              <a:t>ВОТ</a:t>
            </a:r>
            <a:r>
              <a:rPr sz="2000" spc="-175" dirty="0"/>
              <a:t> </a:t>
            </a:r>
            <a:r>
              <a:rPr sz="2000" spc="-20" dirty="0"/>
              <a:t>И</a:t>
            </a:r>
            <a:r>
              <a:rPr sz="2000" spc="-160" dirty="0"/>
              <a:t> </a:t>
            </a:r>
            <a:r>
              <a:rPr sz="2000" spc="-95" dirty="0"/>
              <a:t>ВСЕ,</a:t>
            </a:r>
            <a:r>
              <a:rPr sz="2000" spc="-160" dirty="0"/>
              <a:t> </a:t>
            </a:r>
            <a:r>
              <a:rPr sz="2000" spc="5" dirty="0"/>
              <a:t>НАША</a:t>
            </a:r>
            <a:r>
              <a:rPr sz="2000" spc="-185" dirty="0"/>
              <a:t> </a:t>
            </a:r>
            <a:r>
              <a:rPr sz="2000" spc="-120" dirty="0"/>
              <a:t>ПЕРВАЯ</a:t>
            </a:r>
            <a:r>
              <a:rPr sz="2000" spc="-175" dirty="0"/>
              <a:t> </a:t>
            </a:r>
            <a:r>
              <a:rPr sz="2000" spc="-20" dirty="0"/>
              <a:t>ПОДБОРКА</a:t>
            </a:r>
            <a:r>
              <a:rPr sz="2000" spc="-175" dirty="0"/>
              <a:t> </a:t>
            </a:r>
            <a:r>
              <a:rPr sz="2000" spc="-35" dirty="0"/>
              <a:t>ЗАВЕРШИЛАСЬ</a:t>
            </a:r>
            <a:endParaRPr sz="2000"/>
          </a:p>
          <a:p>
            <a:pPr marL="12700">
              <a:lnSpc>
                <a:spcPts val="2395"/>
              </a:lnSpc>
            </a:pPr>
            <a:r>
              <a:rPr sz="2000" spc="-15" dirty="0"/>
              <a:t>Н</a:t>
            </a:r>
            <a:r>
              <a:rPr sz="2000" spc="-10" dirty="0"/>
              <a:t>А</a:t>
            </a:r>
            <a:r>
              <a:rPr sz="2000" spc="-175" dirty="0"/>
              <a:t> </a:t>
            </a:r>
            <a:r>
              <a:rPr sz="2000" spc="155" dirty="0"/>
              <a:t>СА</a:t>
            </a:r>
            <a:r>
              <a:rPr sz="2000" spc="180" dirty="0"/>
              <a:t>М</a:t>
            </a:r>
            <a:r>
              <a:rPr sz="2000" spc="150" dirty="0"/>
              <a:t>О</a:t>
            </a:r>
            <a:r>
              <a:rPr sz="2000" spc="165" dirty="0"/>
              <a:t>М</a:t>
            </a:r>
            <a:r>
              <a:rPr sz="2000" spc="-160" dirty="0"/>
              <a:t> </a:t>
            </a:r>
            <a:r>
              <a:rPr sz="2000" spc="-150" dirty="0"/>
              <a:t>ИНТЕР</a:t>
            </a:r>
            <a:r>
              <a:rPr sz="2000" spc="35" dirty="0"/>
              <a:t>ЕСНО</a:t>
            </a:r>
            <a:r>
              <a:rPr sz="2000" spc="50" dirty="0"/>
              <a:t>М</a:t>
            </a:r>
            <a:r>
              <a:rPr sz="2000" spc="-204" dirty="0"/>
              <a:t> </a:t>
            </a:r>
            <a:r>
              <a:rPr sz="2000" spc="-75" dirty="0"/>
              <a:t>МЕСТЕ</a:t>
            </a:r>
            <a:r>
              <a:rPr sz="2000" spc="-160" dirty="0"/>
              <a:t> </a:t>
            </a:r>
            <a:r>
              <a:rPr sz="2000" dirty="0">
                <a:latin typeface="Wingdings"/>
                <a:cs typeface="Wingdings"/>
              </a:rPr>
              <a:t></a:t>
            </a:r>
            <a:endParaRPr sz="2000">
              <a:latin typeface="Wingdings"/>
              <a:cs typeface="Wingding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1116" y="3994704"/>
            <a:ext cx="7561580" cy="1071880"/>
          </a:xfrm>
          <a:prstGeom prst="rect">
            <a:avLst/>
          </a:prstGeom>
        </p:spPr>
        <p:txBody>
          <a:bodyPr vert="horz" wrap="square" lIns="0" tIns="571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0"/>
              </a:spcBef>
            </a:pPr>
            <a:r>
              <a:rPr sz="2000" spc="-80" dirty="0">
                <a:latin typeface="Verdana"/>
                <a:cs typeface="Verdana"/>
              </a:rPr>
              <a:t>Част</a:t>
            </a:r>
            <a:r>
              <a:rPr sz="2000" spc="-75" dirty="0">
                <a:latin typeface="Verdana"/>
                <a:cs typeface="Verdana"/>
              </a:rPr>
              <a:t>ь</a:t>
            </a:r>
            <a:r>
              <a:rPr sz="2000" spc="-175" dirty="0">
                <a:latin typeface="Verdana"/>
                <a:cs typeface="Verdana"/>
              </a:rPr>
              <a:t> </a:t>
            </a:r>
            <a:r>
              <a:rPr sz="2000" spc="-165" dirty="0">
                <a:latin typeface="Verdana"/>
                <a:cs typeface="Verdana"/>
              </a:rPr>
              <a:t>1</a:t>
            </a:r>
            <a:endParaRPr sz="20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85"/>
              </a:spcBef>
            </a:pPr>
            <a:r>
              <a:rPr sz="4000" b="1" spc="-295" dirty="0">
                <a:solidFill>
                  <a:srgbClr val="F16422"/>
                </a:solidFill>
                <a:latin typeface="Tahoma"/>
                <a:cs typeface="Tahoma"/>
              </a:rPr>
              <a:t>ПРИЛОЖЕ</a:t>
            </a:r>
            <a:r>
              <a:rPr sz="4000" b="1" spc="-310" dirty="0">
                <a:solidFill>
                  <a:srgbClr val="F16422"/>
                </a:solidFill>
                <a:latin typeface="Tahoma"/>
                <a:cs typeface="Tahoma"/>
              </a:rPr>
              <a:t>Н</a:t>
            </a:r>
            <a:r>
              <a:rPr sz="4000" b="1" spc="-465" dirty="0">
                <a:solidFill>
                  <a:srgbClr val="F16422"/>
                </a:solidFill>
                <a:latin typeface="Tahoma"/>
                <a:cs typeface="Tahoma"/>
              </a:rPr>
              <a:t>И</a:t>
            </a:r>
            <a:r>
              <a:rPr sz="4000" b="1" spc="-425" dirty="0">
                <a:solidFill>
                  <a:srgbClr val="F16422"/>
                </a:solidFill>
                <a:latin typeface="Tahoma"/>
                <a:cs typeface="Tahoma"/>
              </a:rPr>
              <a:t>Я</a:t>
            </a:r>
            <a:r>
              <a:rPr sz="4000" b="1" spc="-5" dirty="0">
                <a:solidFill>
                  <a:srgbClr val="F16422"/>
                </a:solidFill>
                <a:latin typeface="Tahoma"/>
                <a:cs typeface="Tahoma"/>
              </a:rPr>
              <a:t> </a:t>
            </a:r>
            <a:r>
              <a:rPr sz="4000" b="1" spc="-285" dirty="0">
                <a:solidFill>
                  <a:srgbClr val="F16422"/>
                </a:solidFill>
                <a:latin typeface="Tahoma"/>
                <a:cs typeface="Tahoma"/>
              </a:rPr>
              <a:t>ДЛЯ</a:t>
            </a:r>
            <a:r>
              <a:rPr sz="4000" b="1" spc="-30" dirty="0">
                <a:solidFill>
                  <a:srgbClr val="F16422"/>
                </a:solidFill>
                <a:latin typeface="Tahoma"/>
                <a:cs typeface="Tahoma"/>
              </a:rPr>
              <a:t> </a:t>
            </a:r>
            <a:r>
              <a:rPr sz="4000" b="1" spc="-260" dirty="0">
                <a:solidFill>
                  <a:srgbClr val="F16422"/>
                </a:solidFill>
                <a:latin typeface="Tahoma"/>
                <a:cs typeface="Tahoma"/>
              </a:rPr>
              <a:t>МАЛЫШЕЙ</a:t>
            </a:r>
            <a:endParaRPr sz="4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090" y="1434210"/>
            <a:ext cx="73425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60" dirty="0"/>
              <a:t>AR</a:t>
            </a:r>
            <a:r>
              <a:rPr spc="-270" dirty="0"/>
              <a:t> </a:t>
            </a:r>
            <a:r>
              <a:rPr spc="-190" dirty="0"/>
              <a:t>Fla</a:t>
            </a:r>
            <a:r>
              <a:rPr spc="-220" dirty="0"/>
              <a:t>s</a:t>
            </a:r>
            <a:r>
              <a:rPr spc="-10" dirty="0"/>
              <a:t>hcards</a:t>
            </a:r>
            <a:r>
              <a:rPr spc="-235" dirty="0"/>
              <a:t> </a:t>
            </a:r>
            <a:r>
              <a:rPr spc="-490" dirty="0"/>
              <a:t>–</a:t>
            </a:r>
            <a:r>
              <a:rPr spc="-270" dirty="0"/>
              <a:t> </a:t>
            </a:r>
            <a:r>
              <a:rPr spc="-45" dirty="0"/>
              <a:t>Animal</a:t>
            </a:r>
            <a:r>
              <a:rPr spc="-254" dirty="0"/>
              <a:t> </a:t>
            </a:r>
            <a:r>
              <a:rPr spc="90" dirty="0"/>
              <a:t>Alpha</a:t>
            </a:r>
            <a:r>
              <a:rPr spc="105" dirty="0"/>
              <a:t>b</a:t>
            </a:r>
            <a:r>
              <a:rPr spc="-5" dirty="0"/>
              <a:t>et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35940" y="3274821"/>
            <a:ext cx="3741420" cy="1367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15" dirty="0">
                <a:solidFill>
                  <a:srgbClr val="5F5F5F"/>
                </a:solidFill>
                <a:latin typeface="Verdana"/>
                <a:cs typeface="Verdana"/>
              </a:rPr>
              <a:t>ложен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6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15" dirty="0">
                <a:solidFill>
                  <a:srgbClr val="5F5F5F"/>
                </a:solidFill>
                <a:latin typeface="Verdana"/>
                <a:cs typeface="Verdana"/>
              </a:rPr>
              <a:t>нап</a:t>
            </a:r>
            <a:r>
              <a:rPr sz="1100" spc="2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авл</a:t>
            </a:r>
            <a:r>
              <a:rPr sz="1100" spc="-1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2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00" spc="2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145" dirty="0">
                <a:solidFill>
                  <a:srgbClr val="5F5F5F"/>
                </a:solidFill>
                <a:latin typeface="Verdana"/>
                <a:cs typeface="Verdana"/>
              </a:rPr>
              <a:t>ма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100" spc="-114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100" spc="35" dirty="0">
                <a:solidFill>
                  <a:srgbClr val="5F5F5F"/>
                </a:solidFill>
                <a:latin typeface="Verdana"/>
                <a:cs typeface="Verdana"/>
              </a:rPr>
              <a:t>шей</a:t>
            </a:r>
            <a:r>
              <a:rPr sz="1100" spc="-1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endParaRPr sz="1100">
              <a:latin typeface="Verdana"/>
              <a:cs typeface="Verdana"/>
            </a:endParaRPr>
          </a:p>
          <a:p>
            <a:pPr marL="12700" marR="158115">
              <a:lnSpc>
                <a:spcPct val="100000"/>
              </a:lnSpc>
            </a:pP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60" dirty="0">
                <a:solidFill>
                  <a:srgbClr val="5F5F5F"/>
                </a:solidFill>
                <a:latin typeface="Verdana"/>
                <a:cs typeface="Verdana"/>
              </a:rPr>
              <a:t>ват</a:t>
            </a:r>
            <a:r>
              <a:rPr sz="1100" spc="-15" dirty="0">
                <a:solidFill>
                  <a:srgbClr val="5F5F5F"/>
                </a:solidFill>
                <a:latin typeface="Verdana"/>
                <a:cs typeface="Verdana"/>
              </a:rPr>
              <a:t>елей,</a:t>
            </a:r>
            <a:r>
              <a:rPr sz="110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13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10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10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40" dirty="0">
                <a:solidFill>
                  <a:srgbClr val="5F5F5F"/>
                </a:solidFill>
                <a:latin typeface="Verdana"/>
                <a:cs typeface="Verdana"/>
              </a:rPr>
              <a:t>нач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инающи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х</a:t>
            </a:r>
            <a:r>
              <a:rPr sz="1100" spc="-1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изу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ч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ат</a:t>
            </a:r>
            <a:r>
              <a:rPr sz="1100" spc="-80" dirty="0">
                <a:solidFill>
                  <a:srgbClr val="5F5F5F"/>
                </a:solidFill>
                <a:latin typeface="Verdana"/>
                <a:cs typeface="Verdana"/>
              </a:rPr>
              <a:t>ь  </a:t>
            </a:r>
            <a:r>
              <a:rPr sz="1100" spc="-40" dirty="0">
                <a:solidFill>
                  <a:srgbClr val="5F5F5F"/>
                </a:solidFill>
                <a:latin typeface="Verdana"/>
                <a:cs typeface="Verdana"/>
              </a:rPr>
              <a:t>англ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100" spc="12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кий</a:t>
            </a:r>
            <a:r>
              <a:rPr sz="1100" spc="-1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140" dirty="0">
                <a:solidFill>
                  <a:srgbClr val="5F5F5F"/>
                </a:solidFill>
                <a:latin typeface="Verdana"/>
                <a:cs typeface="Verdana"/>
              </a:rPr>
              <a:t>язы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к.</a:t>
            </a:r>
            <a:r>
              <a:rPr sz="11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15" dirty="0">
                <a:solidFill>
                  <a:srgbClr val="5F5F5F"/>
                </a:solidFill>
                <a:latin typeface="Verdana"/>
                <a:cs typeface="Verdana"/>
              </a:rPr>
              <a:t>нав</a:t>
            </a: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ен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13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65" dirty="0">
                <a:solidFill>
                  <a:srgbClr val="5F5F5F"/>
                </a:solidFill>
                <a:latin typeface="Verdana"/>
                <a:cs typeface="Verdana"/>
              </a:rPr>
              <a:t>каме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100" spc="-40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10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2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00" spc="2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130" dirty="0">
                <a:solidFill>
                  <a:srgbClr val="5F5F5F"/>
                </a:solidFill>
                <a:latin typeface="Verdana"/>
                <a:cs typeface="Verdana"/>
              </a:rPr>
              <a:t>ме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100" spc="-130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у  </a:t>
            </a:r>
            <a:r>
              <a:rPr sz="1100" spc="12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60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100" spc="-6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100" spc="-60" dirty="0">
                <a:solidFill>
                  <a:srgbClr val="5F5F5F"/>
                </a:solidFill>
                <a:latin typeface="Verdana"/>
                <a:cs typeface="Verdana"/>
              </a:rPr>
              <a:t>кв</a:t>
            </a:r>
            <a:r>
              <a:rPr sz="1100" spc="-7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2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00" spc="2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25" dirty="0">
                <a:solidFill>
                  <a:srgbClr val="5F5F5F"/>
                </a:solidFill>
                <a:latin typeface="Verdana"/>
                <a:cs typeface="Verdana"/>
              </a:rPr>
              <a:t>экран</a:t>
            </a:r>
            <a:r>
              <a:rPr sz="1100" spc="3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по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являе</a:t>
            </a:r>
            <a:r>
              <a:rPr sz="1100" spc="-55" dirty="0">
                <a:solidFill>
                  <a:srgbClr val="5F5F5F"/>
                </a:solidFill>
                <a:latin typeface="Verdana"/>
                <a:cs typeface="Verdana"/>
              </a:rPr>
              <a:t>тся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3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40" dirty="0">
                <a:solidFill>
                  <a:srgbClr val="5F5F5F"/>
                </a:solidFill>
                <a:latin typeface="Verdana"/>
                <a:cs typeface="Verdana"/>
              </a:rPr>
              <a:t>тн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е,</a:t>
            </a:r>
            <a:r>
              <a:rPr sz="11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140" dirty="0">
                <a:solidFill>
                  <a:srgbClr val="5F5F5F"/>
                </a:solidFill>
                <a:latin typeface="Verdana"/>
                <a:cs typeface="Verdana"/>
              </a:rPr>
              <a:t>ч</a:t>
            </a:r>
            <a:r>
              <a:rPr sz="1100" spc="-145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1100" spc="45" dirty="0">
                <a:solidFill>
                  <a:srgbClr val="5F5F5F"/>
                </a:solidFill>
                <a:latin typeface="Verdana"/>
                <a:cs typeface="Verdana"/>
              </a:rPr>
              <a:t>е  </a:t>
            </a:r>
            <a:r>
              <a:rPr sz="1100" spc="-30" dirty="0">
                <a:solidFill>
                  <a:srgbClr val="5F5F5F"/>
                </a:solidFill>
                <a:latin typeface="Verdana"/>
                <a:cs typeface="Verdana"/>
              </a:rPr>
              <a:t>назв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0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6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40" dirty="0">
                <a:solidFill>
                  <a:srgbClr val="5F5F5F"/>
                </a:solidFill>
                <a:latin typeface="Verdana"/>
                <a:cs typeface="Verdana"/>
              </a:rPr>
              <a:t>нач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30" dirty="0">
                <a:solidFill>
                  <a:srgbClr val="5F5F5F"/>
                </a:solidFill>
                <a:latin typeface="Verdana"/>
                <a:cs typeface="Verdana"/>
              </a:rPr>
              <a:t>на</a:t>
            </a:r>
            <a:r>
              <a:rPr sz="1100" spc="3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-55" dirty="0">
                <a:solidFill>
                  <a:srgbClr val="5F5F5F"/>
                </a:solidFill>
                <a:latin typeface="Verdana"/>
                <a:cs typeface="Verdana"/>
              </a:rPr>
              <a:t>тся</a:t>
            </a:r>
            <a:r>
              <a:rPr sz="110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12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15" dirty="0">
                <a:solidFill>
                  <a:srgbClr val="5F5F5F"/>
                </a:solidFill>
                <a:latin typeface="Verdana"/>
                <a:cs typeface="Verdana"/>
              </a:rPr>
              <a:t>эт</a:t>
            </a:r>
            <a:r>
              <a:rPr sz="1100" spc="15" dirty="0">
                <a:solidFill>
                  <a:srgbClr val="5F5F5F"/>
                </a:solidFill>
                <a:latin typeface="Verdana"/>
                <a:cs typeface="Verdana"/>
              </a:rPr>
              <a:t>ой</a:t>
            </a:r>
            <a:r>
              <a:rPr sz="11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60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100" spc="-6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100" spc="-120" dirty="0">
                <a:solidFill>
                  <a:srgbClr val="5F5F5F"/>
                </a:solidFill>
                <a:latin typeface="Verdana"/>
                <a:cs typeface="Verdana"/>
              </a:rPr>
              <a:t>квы.</a:t>
            </a:r>
            <a:endParaRPr sz="11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100" spc="-11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12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00" spc="-120" dirty="0">
                <a:solidFill>
                  <a:srgbClr val="5F5F5F"/>
                </a:solidFill>
                <a:latin typeface="Verdana"/>
                <a:cs typeface="Verdana"/>
              </a:rPr>
              <a:t>ть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зака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100" spc="10" dirty="0">
                <a:solidFill>
                  <a:srgbClr val="5F5F5F"/>
                </a:solidFill>
                <a:latin typeface="Verdana"/>
                <a:cs typeface="Verdana"/>
              </a:rPr>
              <a:t>ров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00" spc="-17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10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65" dirty="0">
                <a:solidFill>
                  <a:srgbClr val="5F5F5F"/>
                </a:solidFill>
                <a:latin typeface="Verdana"/>
                <a:cs typeface="Verdana"/>
              </a:rPr>
              <a:t>озв</a:t>
            </a:r>
            <a:r>
              <a:rPr sz="1100" spc="-7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100" spc="-135" dirty="0">
                <a:solidFill>
                  <a:srgbClr val="5F5F5F"/>
                </a:solidFill>
                <a:latin typeface="Verdana"/>
                <a:cs typeface="Verdana"/>
              </a:rPr>
              <a:t>чк</a:t>
            </a: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55" dirty="0">
                <a:solidFill>
                  <a:srgbClr val="5F5F5F"/>
                </a:solidFill>
                <a:latin typeface="Verdana"/>
                <a:cs typeface="Verdana"/>
              </a:rPr>
              <a:t>Возн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кает</a:t>
            </a:r>
            <a:r>
              <a:rPr sz="110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12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00" spc="-135" dirty="0">
                <a:solidFill>
                  <a:srgbClr val="5F5F5F"/>
                </a:solidFill>
                <a:latin typeface="Verdana"/>
                <a:cs typeface="Verdana"/>
              </a:rPr>
              <a:t>вязь</a:t>
            </a:r>
            <a:r>
              <a:rPr sz="110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130" dirty="0">
                <a:solidFill>
                  <a:srgbClr val="5F5F5F"/>
                </a:solidFill>
                <a:latin typeface="Verdana"/>
                <a:cs typeface="Verdana"/>
              </a:rPr>
              <a:t>ме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1100" spc="-15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100" spc="-6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endParaRPr sz="11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зоб</a:t>
            </a:r>
            <a:r>
              <a:rPr sz="1100" spc="75" dirty="0">
                <a:solidFill>
                  <a:srgbClr val="5F5F5F"/>
                </a:solidFill>
                <a:latin typeface="Verdana"/>
                <a:cs typeface="Verdana"/>
              </a:rPr>
              <a:t>ра</a:t>
            </a:r>
            <a:r>
              <a:rPr sz="1100" spc="15" dirty="0">
                <a:solidFill>
                  <a:srgbClr val="5F5F5F"/>
                </a:solidFill>
                <a:latin typeface="Verdana"/>
                <a:cs typeface="Verdana"/>
              </a:rPr>
              <a:t>же</a:t>
            </a:r>
            <a:r>
              <a:rPr sz="110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130" dirty="0">
                <a:solidFill>
                  <a:srgbClr val="5F5F5F"/>
                </a:solidFill>
                <a:latin typeface="Verdana"/>
                <a:cs typeface="Verdana"/>
              </a:rPr>
              <a:t>ем</a:t>
            </a:r>
            <a:r>
              <a:rPr sz="1100" spc="-13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30" dirty="0">
                <a:solidFill>
                  <a:srgbClr val="5F5F5F"/>
                </a:solidFill>
                <a:latin typeface="Verdana"/>
                <a:cs typeface="Verdana"/>
              </a:rPr>
              <a:t>назв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0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130" dirty="0">
                <a:solidFill>
                  <a:srgbClr val="5F5F5F"/>
                </a:solidFill>
                <a:latin typeface="Verdana"/>
                <a:cs typeface="Verdana"/>
              </a:rPr>
              <a:t>ем</a:t>
            </a:r>
            <a:r>
              <a:rPr sz="110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3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40" dirty="0">
                <a:solidFill>
                  <a:srgbClr val="5F5F5F"/>
                </a:solidFill>
                <a:latin typeface="Verdana"/>
                <a:cs typeface="Verdana"/>
              </a:rPr>
              <a:t>тн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30" dirty="0">
                <a:solidFill>
                  <a:srgbClr val="5F5F5F"/>
                </a:solidFill>
                <a:latin typeface="Verdana"/>
                <a:cs typeface="Verdana"/>
              </a:rPr>
              <a:t>г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1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5" dirty="0">
                <a:solidFill>
                  <a:srgbClr val="5F5F5F"/>
                </a:solidFill>
                <a:latin typeface="Verdana"/>
                <a:cs typeface="Verdana"/>
              </a:rPr>
              <a:t>про</a:t>
            </a:r>
            <a:r>
              <a:rPr sz="1100" spc="1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12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х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т  </a:t>
            </a:r>
            <a:r>
              <a:rPr sz="1100" spc="25" dirty="0">
                <a:solidFill>
                  <a:srgbClr val="5F5F5F"/>
                </a:solidFill>
                <a:latin typeface="Verdana"/>
                <a:cs typeface="Verdana"/>
              </a:rPr>
              <a:t>запоми</a:t>
            </a: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нан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6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80" dirty="0">
                <a:solidFill>
                  <a:srgbClr val="5F5F5F"/>
                </a:solidFill>
                <a:latin typeface="Verdana"/>
                <a:cs typeface="Verdana"/>
              </a:rPr>
              <a:t>ал</a:t>
            </a:r>
            <a:r>
              <a:rPr sz="1100" spc="120" dirty="0">
                <a:solidFill>
                  <a:srgbClr val="5F5F5F"/>
                </a:solidFill>
                <a:latin typeface="Verdana"/>
                <a:cs typeface="Verdana"/>
              </a:rPr>
              <a:t>ф</a:t>
            </a:r>
            <a:r>
              <a:rPr sz="1100" spc="-30" dirty="0">
                <a:solidFill>
                  <a:srgbClr val="5F5F5F"/>
                </a:solidFill>
                <a:latin typeface="Verdana"/>
                <a:cs typeface="Verdana"/>
              </a:rPr>
              <a:t>ав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та.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4851272"/>
            <a:ext cx="3355340" cy="528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Таким </a:t>
            </a:r>
            <a:r>
              <a:rPr sz="1100" spc="55" dirty="0">
                <a:solidFill>
                  <a:srgbClr val="5F5F5F"/>
                </a:solidFill>
                <a:latin typeface="Verdana"/>
                <a:cs typeface="Verdana"/>
              </a:rPr>
              <a:t>образом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задействуется </a:t>
            </a:r>
            <a:r>
              <a:rPr sz="1100" spc="-60" dirty="0">
                <a:solidFill>
                  <a:srgbClr val="5F5F5F"/>
                </a:solidFill>
                <a:latin typeface="Verdana"/>
                <a:cs typeface="Verdana"/>
              </a:rPr>
              <a:t>визуальная 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 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ауд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40" dirty="0">
                <a:solidFill>
                  <a:srgbClr val="5F5F5F"/>
                </a:solidFill>
                <a:latin typeface="Verdana"/>
                <a:cs typeface="Verdana"/>
              </a:rPr>
              <a:t>альна</a:t>
            </a:r>
            <a:r>
              <a:rPr sz="1100" spc="-35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100" spc="-13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75" dirty="0">
                <a:solidFill>
                  <a:srgbClr val="5F5F5F"/>
                </a:solidFill>
                <a:latin typeface="Verdana"/>
                <a:cs typeface="Verdana"/>
              </a:rPr>
              <a:t>па</a:t>
            </a:r>
            <a:r>
              <a:rPr sz="1100" spc="9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100" spc="-135" dirty="0">
                <a:solidFill>
                  <a:srgbClr val="5F5F5F"/>
                </a:solidFill>
                <a:latin typeface="Verdana"/>
                <a:cs typeface="Verdana"/>
              </a:rPr>
              <a:t>ят</a:t>
            </a:r>
            <a:r>
              <a:rPr sz="1100" spc="-150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9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также</a:t>
            </a:r>
            <a:r>
              <a:rPr sz="11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по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ключаетс</a:t>
            </a:r>
            <a:r>
              <a:rPr sz="1100" spc="-125" dirty="0">
                <a:solidFill>
                  <a:srgbClr val="5F5F5F"/>
                </a:solidFill>
                <a:latin typeface="Verdana"/>
                <a:cs typeface="Verdana"/>
              </a:rPr>
              <a:t>я  </a:t>
            </a:r>
            <a:r>
              <a:rPr sz="1100" spc="11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100" spc="10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00" spc="12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100" spc="3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25" dirty="0">
                <a:solidFill>
                  <a:srgbClr val="5F5F5F"/>
                </a:solidFill>
                <a:latin typeface="Verdana"/>
                <a:cs typeface="Verdana"/>
              </a:rPr>
              <a:t>ц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иат</a:t>
            </a:r>
            <a:r>
              <a:rPr sz="11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вн</a:t>
            </a:r>
            <a:r>
              <a:rPr sz="1100" spc="-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100" spc="6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10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25" dirty="0">
                <a:solidFill>
                  <a:srgbClr val="5F5F5F"/>
                </a:solidFill>
                <a:latin typeface="Verdana"/>
                <a:cs typeface="Verdana"/>
              </a:rPr>
              <a:t>запоми</a:t>
            </a: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нан</a:t>
            </a:r>
            <a:r>
              <a:rPr sz="1100" spc="-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20" dirty="0">
                <a:solidFill>
                  <a:srgbClr val="5F5F5F"/>
                </a:solidFill>
                <a:latin typeface="Verdana"/>
                <a:cs typeface="Verdana"/>
              </a:rPr>
              <a:t>е.</a:t>
            </a:r>
            <a:r>
              <a:rPr sz="1100" spc="-1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-10" dirty="0">
                <a:solidFill>
                  <a:srgbClr val="5F5F5F"/>
                </a:solidFill>
                <a:latin typeface="Verdana"/>
                <a:cs typeface="Verdana"/>
              </a:rPr>
              <a:t>Тройна</a:t>
            </a:r>
            <a:r>
              <a:rPr sz="1100" spc="-17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1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5F5F5F"/>
                </a:solidFill>
                <a:latin typeface="Verdana"/>
                <a:cs typeface="Verdana"/>
              </a:rPr>
              <a:t>по</a:t>
            </a:r>
            <a:r>
              <a:rPr sz="1100" spc="-95" dirty="0">
                <a:solidFill>
                  <a:srgbClr val="5F5F5F"/>
                </a:solidFill>
                <a:latin typeface="Verdana"/>
                <a:cs typeface="Verdana"/>
              </a:rPr>
              <a:t>ль</a:t>
            </a:r>
            <a:r>
              <a:rPr sz="1100" spc="-45" dirty="0">
                <a:solidFill>
                  <a:srgbClr val="5F5F5F"/>
                </a:solidFill>
                <a:latin typeface="Verdana"/>
                <a:cs typeface="Verdana"/>
              </a:rPr>
              <a:t>за!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5588914"/>
            <a:ext cx="279209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Скачать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spc="130" dirty="0">
                <a:solidFill>
                  <a:srgbClr val="5F5F5F"/>
                </a:solidFill>
                <a:latin typeface="Verdana"/>
                <a:cs typeface="Verdana"/>
              </a:rPr>
              <a:t>ме</a:t>
            </a:r>
            <a:r>
              <a:rPr sz="1100" spc="-10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100" spc="-130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10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100" spc="-195" dirty="0">
                <a:solidFill>
                  <a:srgbClr val="5F5F5F"/>
                </a:solidFill>
                <a:latin typeface="Verdana"/>
                <a:cs typeface="Verdana"/>
              </a:rPr>
              <a:t>:</a:t>
            </a:r>
            <a:r>
              <a:rPr sz="110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100" u="sng" spc="-5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h</a:t>
            </a:r>
            <a:r>
              <a:rPr sz="1100" u="sng" spc="-4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t</a:t>
            </a:r>
            <a:r>
              <a:rPr sz="1100" u="sng" spc="-6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tp</a:t>
            </a:r>
            <a:r>
              <a:rPr sz="1100" u="sng" spc="-7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:</a:t>
            </a:r>
            <a:r>
              <a:rPr sz="1100" u="sng" spc="-2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/</a:t>
            </a:r>
            <a:r>
              <a:rPr sz="1100" u="sng" spc="-2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/</a:t>
            </a:r>
            <a:r>
              <a:rPr sz="1100" u="sng" spc="-3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a</a:t>
            </a:r>
            <a:r>
              <a:rPr sz="1100" u="sng" spc="-2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r</a:t>
            </a:r>
            <a:r>
              <a:rPr sz="1100" u="sng" spc="-7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f</a:t>
            </a:r>
            <a:r>
              <a:rPr sz="1100" u="sng" spc="-5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l</a:t>
            </a:r>
            <a:r>
              <a:rPr sz="1100" u="sng" spc="-3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a</a:t>
            </a:r>
            <a:r>
              <a:rPr sz="1100" u="sng" spc="-2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s</a:t>
            </a:r>
            <a:r>
              <a:rPr sz="1100" u="sng" spc="6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h</a:t>
            </a:r>
            <a:r>
              <a:rPr sz="1100" u="sng" spc="4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c</a:t>
            </a:r>
            <a:r>
              <a:rPr sz="1100" u="sng" spc="-3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a</a:t>
            </a:r>
            <a:r>
              <a:rPr sz="1100" u="sng" spc="-3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r</a:t>
            </a:r>
            <a:r>
              <a:rPr sz="1100" u="sng" spc="5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d</a:t>
            </a:r>
            <a:r>
              <a:rPr sz="1100" u="sng" spc="-14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s</a:t>
            </a:r>
            <a:r>
              <a:rPr sz="1100" u="sng" spc="-10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.</a:t>
            </a:r>
            <a:r>
              <a:rPr sz="1100" u="sng" spc="13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c</a:t>
            </a:r>
            <a:r>
              <a:rPr sz="1100" u="sng" spc="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o</a:t>
            </a:r>
            <a:r>
              <a:rPr sz="1100" u="sng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m</a:t>
            </a:r>
            <a:r>
              <a:rPr sz="1100" u="sng" spc="-2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2"/>
              </a:rPr>
              <a:t>/</a:t>
            </a:r>
            <a:endParaRPr sz="1100" dirty="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46650" y="4037838"/>
            <a:ext cx="3578225" cy="1092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683895">
              <a:lnSpc>
                <a:spcPct val="100000"/>
              </a:lnSpc>
              <a:spcBef>
                <a:spcPts val="95"/>
              </a:spcBef>
            </a:pPr>
            <a:r>
              <a:rPr sz="1000" spc="-135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000" spc="5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000" spc="-9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000" spc="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1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7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20" dirty="0">
                <a:solidFill>
                  <a:srgbClr val="5F5F5F"/>
                </a:solidFill>
                <a:latin typeface="Verdana"/>
                <a:cs typeface="Verdana"/>
              </a:rPr>
              <a:t>имирова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нн</a:t>
            </a:r>
            <a:r>
              <a:rPr sz="1000" spc="-130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000" spc="5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00" spc="50" dirty="0">
                <a:solidFill>
                  <a:srgbClr val="5F5F5F"/>
                </a:solidFill>
                <a:latin typeface="Verdana"/>
                <a:cs typeface="Verdana"/>
              </a:rPr>
              <a:t>ер</a:t>
            </a:r>
            <a:r>
              <a:rPr sz="1000" spc="11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7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жи,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9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0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тор</a:t>
            </a:r>
            <a:r>
              <a:rPr sz="1000" spc="-40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000" spc="35" dirty="0">
                <a:solidFill>
                  <a:srgbClr val="5F5F5F"/>
                </a:solidFill>
                <a:latin typeface="Verdana"/>
                <a:cs typeface="Verdana"/>
              </a:rPr>
              <a:t>е  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5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7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га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ю</a:t>
            </a:r>
            <a:r>
              <a:rPr sz="1000" spc="-114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25" dirty="0">
                <a:solidFill>
                  <a:srgbClr val="5F5F5F"/>
                </a:solidFill>
                <a:latin typeface="Verdana"/>
                <a:cs typeface="Verdana"/>
              </a:rPr>
              <a:t>ма</a:t>
            </a:r>
            <a:r>
              <a:rPr sz="1000" spc="-9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000" spc="-110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000" spc="70" dirty="0">
                <a:solidFill>
                  <a:srgbClr val="5F5F5F"/>
                </a:solidFill>
                <a:latin typeface="Verdana"/>
                <a:cs typeface="Verdana"/>
              </a:rPr>
              <a:t>ш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ей.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4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егк</a:t>
            </a:r>
            <a:r>
              <a:rPr sz="10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5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3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40" dirty="0">
                <a:solidFill>
                  <a:srgbClr val="5F5F5F"/>
                </a:solidFill>
                <a:latin typeface="Verdana"/>
                <a:cs typeface="Verdana"/>
              </a:rPr>
              <a:t>има</a:t>
            </a:r>
            <a:r>
              <a:rPr sz="1000" spc="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ии</a:t>
            </a:r>
            <a:endParaRPr sz="10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05" dirty="0">
                <a:solidFill>
                  <a:srgbClr val="5F5F5F"/>
                </a:solidFill>
                <a:latin typeface="Verdana"/>
                <a:cs typeface="Verdana"/>
              </a:rPr>
              <a:t>ф</a:t>
            </a:r>
            <a:r>
              <a:rPr sz="1000" spc="6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-9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ц</a:t>
            </a: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7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льн</a:t>
            </a:r>
            <a:r>
              <a:rPr sz="10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5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00" spc="5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ил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же</a:t>
            </a: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ие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125" dirty="0">
                <a:solidFill>
                  <a:srgbClr val="5F5F5F"/>
                </a:solidFill>
                <a:latin typeface="Verdana"/>
                <a:cs typeface="Verdana"/>
              </a:rPr>
              <a:t>форм</a:t>
            </a:r>
            <a:r>
              <a:rPr sz="1000" spc="7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тивн</a:t>
            </a:r>
            <a:r>
              <a:rPr sz="10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20" dirty="0">
                <a:solidFill>
                  <a:srgbClr val="5F5F5F"/>
                </a:solidFill>
                <a:latin typeface="Verdana"/>
                <a:cs typeface="Verdana"/>
              </a:rPr>
              <a:t>е,</a:t>
            </a:r>
            <a:endParaRPr sz="10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1000" dirty="0">
                <a:solidFill>
                  <a:srgbClr val="5F5F5F"/>
                </a:solidFill>
                <a:latin typeface="Verdana"/>
                <a:cs typeface="Verdana"/>
              </a:rPr>
              <a:t>без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40" dirty="0">
                <a:solidFill>
                  <a:srgbClr val="5F5F5F"/>
                </a:solidFill>
                <a:latin typeface="Verdana"/>
                <a:cs typeface="Verdana"/>
              </a:rPr>
              <a:t>лишних</a:t>
            </a:r>
            <a:r>
              <a:rPr sz="10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5F5F5F"/>
                </a:solidFill>
                <a:latin typeface="Verdana"/>
                <a:cs typeface="Verdana"/>
              </a:rPr>
              <a:t>заморочек.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2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данного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разработчика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также </a:t>
            </a:r>
            <a:r>
              <a:rPr sz="1000" spc="-3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есть </a:t>
            </a: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бесплатные </a:t>
            </a:r>
            <a:r>
              <a:rPr sz="1000" spc="5" dirty="0">
                <a:solidFill>
                  <a:srgbClr val="5F5F5F"/>
                </a:solidFill>
                <a:latin typeface="Verdana"/>
                <a:cs typeface="Verdana"/>
              </a:rPr>
              <a:t>версии 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приложений </a:t>
            </a:r>
            <a:r>
              <a:rPr sz="1000" spc="110" dirty="0">
                <a:solidFill>
                  <a:srgbClr val="5F5F5F"/>
                </a:solidFill>
                <a:latin typeface="Verdana"/>
                <a:cs typeface="Verdana"/>
              </a:rPr>
              <a:t>с 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дополненной 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 реальностью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85" dirty="0">
                <a:solidFill>
                  <a:srgbClr val="5F5F5F"/>
                </a:solidFill>
                <a:latin typeface="Verdana"/>
                <a:cs typeface="Verdana"/>
              </a:rPr>
              <a:t>для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изучения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5" dirty="0">
                <a:solidFill>
                  <a:srgbClr val="5F5F5F"/>
                </a:solidFill>
                <a:latin typeface="Verdana"/>
                <a:cs typeface="Verdana"/>
              </a:rPr>
              <a:t>математики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планет</a:t>
            </a:r>
            <a:endParaRPr sz="10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000" spc="7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00" spc="7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40" dirty="0">
                <a:solidFill>
                  <a:srgbClr val="5F5F5F"/>
                </a:solidFill>
                <a:latin typeface="Verdana"/>
                <a:cs typeface="Verdana"/>
              </a:rPr>
              <a:t>лнечно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0" dirty="0">
                <a:solidFill>
                  <a:srgbClr val="5F5F5F"/>
                </a:solidFill>
                <a:latin typeface="Verdana"/>
                <a:cs typeface="Verdana"/>
              </a:rPr>
              <a:t>системы.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46650" y="5318252"/>
            <a:ext cx="3434079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Не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10" dirty="0">
                <a:solidFill>
                  <a:srgbClr val="5F5F5F"/>
                </a:solidFill>
                <a:latin typeface="Verdana"/>
                <a:cs typeface="Verdana"/>
              </a:rPr>
              <a:t>все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животные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визуально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узнаваемы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85" dirty="0">
                <a:solidFill>
                  <a:srgbClr val="5F5F5F"/>
                </a:solidFill>
                <a:latin typeface="Verdana"/>
                <a:cs typeface="Verdana"/>
              </a:rPr>
              <a:t>для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5F5F5F"/>
                </a:solidFill>
                <a:latin typeface="Verdana"/>
                <a:cs typeface="Verdana"/>
              </a:rPr>
              <a:t>взрослого </a:t>
            </a:r>
            <a:r>
              <a:rPr sz="1000" spc="-3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чел</a:t>
            </a:r>
            <a:r>
              <a:rPr sz="1000" spc="-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60" dirty="0">
                <a:solidFill>
                  <a:srgbClr val="5F5F5F"/>
                </a:solidFill>
                <a:latin typeface="Verdana"/>
                <a:cs typeface="Verdana"/>
              </a:rPr>
              <a:t>ве</a:t>
            </a:r>
            <a:r>
              <a:rPr sz="1000" spc="-5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000" spc="7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90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5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г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воря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00" spc="5" dirty="0">
                <a:solidFill>
                  <a:srgbClr val="5F5F5F"/>
                </a:solidFill>
                <a:latin typeface="Verdana"/>
                <a:cs typeface="Verdana"/>
              </a:rPr>
              <a:t>же</a:t>
            </a:r>
            <a:r>
              <a:rPr sz="10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75" dirty="0">
                <a:solidFill>
                  <a:srgbClr val="5F5F5F"/>
                </a:solidFill>
                <a:latin typeface="Verdana"/>
                <a:cs typeface="Verdana"/>
              </a:rPr>
              <a:t>детях</a:t>
            </a:r>
            <a:r>
              <a:rPr sz="1000" spc="-90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46650" y="5836411"/>
            <a:ext cx="291020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spc="-120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000" spc="80" dirty="0">
                <a:solidFill>
                  <a:srgbClr val="5F5F5F"/>
                </a:solidFill>
                <a:latin typeface="Verdana"/>
                <a:cs typeface="Verdana"/>
              </a:rPr>
              <a:t>ес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0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000" spc="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00" spc="-8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5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14" dirty="0">
                <a:solidFill>
                  <a:srgbClr val="5F5F5F"/>
                </a:solidFill>
                <a:latin typeface="Verdana"/>
                <a:cs typeface="Verdana"/>
              </a:rPr>
              <a:t>(</a:t>
            </a:r>
            <a:r>
              <a:rPr sz="1000" spc="80" dirty="0">
                <a:solidFill>
                  <a:srgbClr val="5F5F5F"/>
                </a:solidFill>
                <a:latin typeface="Verdana"/>
                <a:cs typeface="Verdana"/>
              </a:rPr>
              <a:t>ес</a:t>
            </a:r>
            <a:r>
              <a:rPr sz="1000" spc="-110" dirty="0">
                <a:solidFill>
                  <a:srgbClr val="5F5F5F"/>
                </a:solidFill>
                <a:latin typeface="Verdana"/>
                <a:cs typeface="Verdana"/>
              </a:rPr>
              <a:t>ть</a:t>
            </a:r>
            <a:r>
              <a:rPr sz="10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0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000" spc="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00" spc="-7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00" spc="-8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-130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000" spc="5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5F5F5F"/>
                </a:solidFill>
                <a:latin typeface="Verdana"/>
                <a:cs typeface="Verdana"/>
              </a:rPr>
              <a:t>ве</a:t>
            </a:r>
            <a:r>
              <a:rPr sz="1000" spc="-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000" spc="11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ек</a:t>
            </a:r>
            <a:r>
              <a:rPr sz="10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00" spc="-35" dirty="0">
                <a:solidFill>
                  <a:srgbClr val="5F5F5F"/>
                </a:solidFill>
                <a:latin typeface="Verdana"/>
                <a:cs typeface="Verdana"/>
              </a:rPr>
              <a:t>тор</a:t>
            </a:r>
            <a:r>
              <a:rPr sz="1000" spc="-40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000" spc="-85" dirty="0">
                <a:solidFill>
                  <a:srgbClr val="5F5F5F"/>
                </a:solidFill>
                <a:latin typeface="Verdana"/>
                <a:cs typeface="Verdana"/>
              </a:rPr>
              <a:t>х  </a:t>
            </a:r>
            <a:r>
              <a:rPr sz="1000" spc="-25" dirty="0">
                <a:solidFill>
                  <a:srgbClr val="5F5F5F"/>
                </a:solidFill>
                <a:latin typeface="Verdana"/>
                <a:cs typeface="Verdana"/>
              </a:rPr>
              <a:t>приложений)</a:t>
            </a:r>
            <a:endParaRPr sz="1000">
              <a:latin typeface="Verdana"/>
              <a:cs typeface="Verdana"/>
            </a:endParaRPr>
          </a:p>
        </p:txBody>
      </p:sp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2355" y="2340864"/>
            <a:ext cx="733044" cy="734567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516368" y="2212848"/>
            <a:ext cx="1057655" cy="1763268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5185028" y="6552996"/>
            <a:ext cx="3752215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*изображения</a:t>
            </a:r>
            <a:r>
              <a:rPr sz="7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90" dirty="0">
                <a:solidFill>
                  <a:srgbClr val="5F5F5F"/>
                </a:solidFill>
                <a:latin typeface="Verdana"/>
                <a:cs typeface="Verdana"/>
              </a:rPr>
              <a:t>взяты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0" dirty="0">
                <a:solidFill>
                  <a:srgbClr val="5F5F5F"/>
                </a:solidFill>
                <a:latin typeface="Verdana"/>
                <a:cs typeface="Verdana"/>
              </a:rPr>
              <a:t>из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dirty="0">
                <a:solidFill>
                  <a:srgbClr val="5F5F5F"/>
                </a:solidFill>
                <a:latin typeface="Verdana"/>
                <a:cs typeface="Verdana"/>
              </a:rPr>
              <a:t>официального</a:t>
            </a:r>
            <a:r>
              <a:rPr sz="700" spc="-1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" dirty="0">
                <a:solidFill>
                  <a:srgbClr val="5F5F5F"/>
                </a:solidFill>
                <a:latin typeface="Verdana"/>
                <a:cs typeface="Verdana"/>
              </a:rPr>
              <a:t>релиза</a:t>
            </a:r>
            <a:r>
              <a:rPr sz="7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приложения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10" dirty="0">
                <a:solidFill>
                  <a:srgbClr val="5F5F5F"/>
                </a:solidFill>
                <a:latin typeface="Verdana"/>
                <a:cs typeface="Verdana"/>
              </a:rPr>
              <a:t>на</a:t>
            </a:r>
            <a:r>
              <a:rPr sz="7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20" dirty="0">
                <a:solidFill>
                  <a:srgbClr val="5F5F5F"/>
                </a:solidFill>
                <a:latin typeface="Verdana"/>
                <a:cs typeface="Verdana"/>
              </a:rPr>
              <a:t>Google</a:t>
            </a:r>
            <a:r>
              <a:rPr sz="7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5" dirty="0">
                <a:solidFill>
                  <a:srgbClr val="5F5F5F"/>
                </a:solidFill>
                <a:latin typeface="Verdana"/>
                <a:cs typeface="Verdana"/>
              </a:rPr>
              <a:t>Play</a:t>
            </a:r>
            <a:r>
              <a:rPr sz="7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0" dirty="0">
                <a:solidFill>
                  <a:srgbClr val="5F5F5F"/>
                </a:solidFill>
                <a:latin typeface="Verdana"/>
                <a:cs typeface="Verdana"/>
              </a:rPr>
              <a:t>Market</a:t>
            </a:r>
            <a:r>
              <a:rPr sz="7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и </a:t>
            </a:r>
            <a:r>
              <a:rPr sz="700" spc="-229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dirty="0">
                <a:solidFill>
                  <a:srgbClr val="5F5F5F"/>
                </a:solidFill>
                <a:latin typeface="Verdana"/>
                <a:cs typeface="Verdana"/>
              </a:rPr>
              <a:t>подборки</a:t>
            </a:r>
            <a:r>
              <a:rPr sz="700" spc="-4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30" dirty="0">
                <a:solidFill>
                  <a:srgbClr val="5F5F5F"/>
                </a:solidFill>
                <a:latin typeface="Verdana"/>
                <a:cs typeface="Verdana"/>
              </a:rPr>
              <a:t>https://goo.gl/vkHdi2</a:t>
            </a:r>
            <a:endParaRPr sz="700">
              <a:latin typeface="Verdana"/>
              <a:cs typeface="Verdana"/>
            </a:endParaRPr>
          </a:p>
        </p:txBody>
      </p:sp>
      <p:pic>
        <p:nvPicPr>
          <p:cNvPr id="13" name="object 1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005556" y="2502407"/>
            <a:ext cx="1410995" cy="504444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482852" y="2526817"/>
            <a:ext cx="1453896" cy="484733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54523" y="2212848"/>
            <a:ext cx="2350007" cy="1763268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477847" y="5293126"/>
            <a:ext cx="365942" cy="363138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477847" y="5818936"/>
            <a:ext cx="365942" cy="364540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477847" y="4386346"/>
            <a:ext cx="365942" cy="36313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50835" y="2238755"/>
            <a:ext cx="1173479" cy="176631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80413" y="1434210"/>
            <a:ext cx="55810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5" dirty="0"/>
              <a:t>Qui</a:t>
            </a:r>
            <a:r>
              <a:rPr spc="-65" dirty="0"/>
              <a:t>v</a:t>
            </a:r>
            <a:r>
              <a:rPr spc="-130" dirty="0"/>
              <a:t>er</a:t>
            </a:r>
            <a:r>
              <a:rPr spc="-235" dirty="0"/>
              <a:t> </a:t>
            </a:r>
            <a:r>
              <a:rPr spc="-440" dirty="0"/>
              <a:t>-</a:t>
            </a:r>
            <a:r>
              <a:rPr spc="-265" dirty="0"/>
              <a:t> </a:t>
            </a:r>
            <a:r>
              <a:rPr spc="-185" dirty="0"/>
              <a:t>3</a:t>
            </a:r>
            <a:r>
              <a:rPr spc="-215" dirty="0"/>
              <a:t>D</a:t>
            </a:r>
            <a:r>
              <a:rPr spc="-270" dirty="0"/>
              <a:t> </a:t>
            </a:r>
            <a:r>
              <a:rPr spc="-20" dirty="0"/>
              <a:t>Coloring</a:t>
            </a:r>
            <a:r>
              <a:rPr spc="-235" dirty="0"/>
              <a:t> </a:t>
            </a:r>
            <a:r>
              <a:rPr spc="204" dirty="0"/>
              <a:t>App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35940" y="3289554"/>
            <a:ext cx="2946400" cy="381635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12700" marR="5080">
              <a:lnSpc>
                <a:spcPct val="80000"/>
              </a:lnSpc>
              <a:spcBef>
                <a:spcPts val="405"/>
              </a:spcBef>
            </a:pPr>
            <a:r>
              <a:rPr sz="1300" spc="-1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300" spc="-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2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300" spc="-1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-25" dirty="0">
                <a:solidFill>
                  <a:srgbClr val="5F5F5F"/>
                </a:solidFill>
                <a:latin typeface="Verdana"/>
                <a:cs typeface="Verdana"/>
              </a:rPr>
              <a:t>жен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3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300" spc="-145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120" dirty="0">
                <a:solidFill>
                  <a:srgbClr val="5F5F5F"/>
                </a:solidFill>
                <a:latin typeface="Verdana"/>
                <a:cs typeface="Verdana"/>
              </a:rPr>
              <a:t>са</a:t>
            </a:r>
            <a:r>
              <a:rPr sz="1300" spc="3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300" spc="25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300" spc="-150" dirty="0">
                <a:solidFill>
                  <a:srgbClr val="5F5F5F"/>
                </a:solidFill>
                <a:latin typeface="Verdana"/>
                <a:cs typeface="Verdana"/>
              </a:rPr>
              <a:t>х</a:t>
            </a:r>
            <a:r>
              <a:rPr sz="13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80" dirty="0">
                <a:solidFill>
                  <a:srgbClr val="5F5F5F"/>
                </a:solidFill>
                <a:latin typeface="Verdana"/>
                <a:cs typeface="Verdana"/>
              </a:rPr>
              <a:t>мал</a:t>
            </a:r>
            <a:r>
              <a:rPr sz="1300" spc="-40" dirty="0">
                <a:solidFill>
                  <a:srgbClr val="5F5F5F"/>
                </a:solidFill>
                <a:latin typeface="Verdana"/>
                <a:cs typeface="Verdana"/>
              </a:rPr>
              <a:t>ень</a:t>
            </a:r>
            <a:r>
              <a:rPr sz="1300" spc="-85" dirty="0">
                <a:solidFill>
                  <a:srgbClr val="5F5F5F"/>
                </a:solidFill>
                <a:latin typeface="Verdana"/>
                <a:cs typeface="Verdana"/>
              </a:rPr>
              <a:t>ких  </a:t>
            </a:r>
            <a:r>
              <a:rPr sz="1300" spc="-45" dirty="0">
                <a:solidFill>
                  <a:srgbClr val="5F5F5F"/>
                </a:solidFill>
                <a:latin typeface="Verdana"/>
                <a:cs typeface="Verdana"/>
              </a:rPr>
              <a:t>пользователей.</a:t>
            </a:r>
            <a:endParaRPr sz="13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3844544"/>
            <a:ext cx="3764915" cy="117411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2700" marR="5080">
              <a:lnSpc>
                <a:spcPts val="1250"/>
              </a:lnSpc>
              <a:spcBef>
                <a:spcPts val="395"/>
              </a:spcBef>
            </a:pPr>
            <a:r>
              <a:rPr sz="1300" spc="-25" dirty="0">
                <a:solidFill>
                  <a:srgbClr val="5F5F5F"/>
                </a:solidFill>
                <a:latin typeface="Verdana"/>
                <a:cs typeface="Verdana"/>
              </a:rPr>
              <a:t>Скачав</a:t>
            </a:r>
            <a:r>
              <a:rPr sz="13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7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300" spc="12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114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300" spc="15" dirty="0">
                <a:solidFill>
                  <a:srgbClr val="5F5F5F"/>
                </a:solidFill>
                <a:latin typeface="Verdana"/>
                <a:cs typeface="Verdana"/>
              </a:rPr>
              <a:t>кра</a:t>
            </a:r>
            <a:r>
              <a:rPr sz="1300" spc="5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300" spc="6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17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изо</a:t>
            </a:r>
            <a:r>
              <a:rPr sz="1300" spc="80" dirty="0">
                <a:solidFill>
                  <a:srgbClr val="5F5F5F"/>
                </a:solidFill>
                <a:latin typeface="Verdana"/>
                <a:cs typeface="Verdana"/>
              </a:rPr>
              <a:t>бра</a:t>
            </a:r>
            <a:r>
              <a:rPr sz="1300" spc="-25" dirty="0">
                <a:solidFill>
                  <a:srgbClr val="5F5F5F"/>
                </a:solidFill>
                <a:latin typeface="Verdana"/>
                <a:cs typeface="Verdana"/>
              </a:rPr>
              <a:t>жен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25" dirty="0">
                <a:solidFill>
                  <a:srgbClr val="5F5F5F"/>
                </a:solidFill>
                <a:latin typeface="Verdana"/>
                <a:cs typeface="Verdana"/>
              </a:rPr>
              <a:t>е,</a:t>
            </a:r>
            <a:r>
              <a:rPr sz="13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145" dirty="0">
                <a:solidFill>
                  <a:srgbClr val="5F5F5F"/>
                </a:solidFill>
                <a:latin typeface="Verdana"/>
                <a:cs typeface="Verdana"/>
              </a:rPr>
              <a:t>мо</a:t>
            </a:r>
            <a:r>
              <a:rPr sz="1300" spc="-6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13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40" dirty="0">
                <a:solidFill>
                  <a:srgbClr val="5F5F5F"/>
                </a:solidFill>
                <a:latin typeface="Verdana"/>
                <a:cs typeface="Verdana"/>
              </a:rPr>
              <a:t>о  </a:t>
            </a:r>
            <a:r>
              <a:rPr sz="1300" spc="-75" dirty="0">
                <a:solidFill>
                  <a:srgbClr val="5F5F5F"/>
                </a:solidFill>
                <a:latin typeface="Verdana"/>
                <a:cs typeface="Verdana"/>
              </a:rPr>
              <a:t>оживить 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его </a:t>
            </a:r>
            <a:r>
              <a:rPr sz="1300" spc="140" dirty="0">
                <a:solidFill>
                  <a:srgbClr val="5F5F5F"/>
                </a:solidFill>
                <a:latin typeface="Verdana"/>
                <a:cs typeface="Verdana"/>
              </a:rPr>
              <a:t>с </a:t>
            </a:r>
            <a:r>
              <a:rPr sz="1300" spc="40" dirty="0">
                <a:solidFill>
                  <a:srgbClr val="5F5F5F"/>
                </a:solidFill>
                <a:latin typeface="Verdana"/>
                <a:cs typeface="Verdana"/>
              </a:rPr>
              <a:t>помощью </a:t>
            </a:r>
            <a:r>
              <a:rPr sz="1300" spc="30" dirty="0">
                <a:solidFill>
                  <a:srgbClr val="5F5F5F"/>
                </a:solidFill>
                <a:latin typeface="Verdana"/>
                <a:cs typeface="Verdana"/>
              </a:rPr>
              <a:t>камеры </a:t>
            </a:r>
            <a:r>
              <a:rPr sz="1300" spc="35" dirty="0">
                <a:solidFill>
                  <a:srgbClr val="5F5F5F"/>
                </a:solidFill>
                <a:latin typeface="Verdana"/>
                <a:cs typeface="Verdana"/>
              </a:rPr>
              <a:t>телефона </a:t>
            </a:r>
            <a:r>
              <a:rPr sz="1300" spc="-44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7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300" spc="-6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5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30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300" spc="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90" dirty="0">
                <a:solidFill>
                  <a:srgbClr val="5F5F5F"/>
                </a:solidFill>
                <a:latin typeface="Verdana"/>
                <a:cs typeface="Verdana"/>
              </a:rPr>
              <a:t>ш</a:t>
            </a:r>
            <a:r>
              <a:rPr sz="1300" spc="5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-5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r>
              <a:rPr sz="13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30" dirty="0">
                <a:solidFill>
                  <a:srgbClr val="5F5F5F"/>
                </a:solidFill>
                <a:latin typeface="Verdana"/>
                <a:cs typeface="Verdana"/>
              </a:rPr>
              <a:t>Эта</a:t>
            </a:r>
            <a:r>
              <a:rPr sz="13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5" dirty="0">
                <a:solidFill>
                  <a:srgbClr val="5F5F5F"/>
                </a:solidFill>
                <a:latin typeface="Verdana"/>
                <a:cs typeface="Verdana"/>
              </a:rPr>
              <a:t>пц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204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3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300" spc="7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17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100" dirty="0">
                <a:solidFill>
                  <a:srgbClr val="5F5F5F"/>
                </a:solidFill>
                <a:latin typeface="Verdana"/>
                <a:cs typeface="Verdana"/>
              </a:rPr>
              <a:t>ос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15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17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120" dirty="0">
                <a:solidFill>
                  <a:srgbClr val="5F5F5F"/>
                </a:solidFill>
                <a:latin typeface="Verdana"/>
                <a:cs typeface="Verdana"/>
              </a:rPr>
              <a:t>са</a:t>
            </a:r>
            <a:r>
              <a:rPr sz="1300" spc="110" dirty="0">
                <a:solidFill>
                  <a:srgbClr val="5F5F5F"/>
                </a:solidFill>
                <a:latin typeface="Verdana"/>
                <a:cs typeface="Verdana"/>
              </a:rPr>
              <a:t>мо  </a:t>
            </a:r>
            <a:r>
              <a:rPr sz="1300" dirty="0">
                <a:solidFill>
                  <a:srgbClr val="5F5F5F"/>
                </a:solidFill>
                <a:latin typeface="Verdana"/>
                <a:cs typeface="Verdana"/>
              </a:rPr>
              <a:t>по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85" dirty="0">
                <a:solidFill>
                  <a:srgbClr val="5F5F5F"/>
                </a:solidFill>
                <a:latin typeface="Verdana"/>
                <a:cs typeface="Verdana"/>
              </a:rPr>
              <a:t>себе</a:t>
            </a:r>
            <a:r>
              <a:rPr sz="13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45" dirty="0">
                <a:solidFill>
                  <a:srgbClr val="5F5F5F"/>
                </a:solidFill>
                <a:latin typeface="Verdana"/>
                <a:cs typeface="Verdana"/>
              </a:rPr>
              <a:t>увлекательное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60" dirty="0">
                <a:solidFill>
                  <a:srgbClr val="5F5F5F"/>
                </a:solidFill>
                <a:latin typeface="Verdana"/>
                <a:cs typeface="Verdana"/>
              </a:rPr>
              <a:t>занятие</a:t>
            </a:r>
            <a:r>
              <a:rPr sz="13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35" dirty="0">
                <a:solidFill>
                  <a:srgbClr val="5F5F5F"/>
                </a:solidFill>
                <a:latin typeface="Verdana"/>
                <a:cs typeface="Verdana"/>
              </a:rPr>
              <a:t>рисованием </a:t>
            </a:r>
            <a:r>
              <a:rPr sz="1300" spc="-4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114" dirty="0">
                <a:solidFill>
                  <a:srgbClr val="5F5F5F"/>
                </a:solidFill>
                <a:latin typeface="Verdana"/>
                <a:cs typeface="Verdana"/>
              </a:rPr>
              <a:t>э</a:t>
            </a:r>
            <a:r>
              <a:rPr sz="1300" spc="-20" dirty="0">
                <a:solidFill>
                  <a:srgbClr val="5F5F5F"/>
                </a:solidFill>
                <a:latin typeface="Verdana"/>
                <a:cs typeface="Verdana"/>
              </a:rPr>
              <a:t>лементы</a:t>
            </a:r>
            <a:r>
              <a:rPr sz="13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204" dirty="0">
                <a:solidFill>
                  <a:srgbClr val="5F5F5F"/>
                </a:solidFill>
                <a:latin typeface="Verdana"/>
                <a:cs typeface="Verdana"/>
              </a:rPr>
              <a:t>ч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300" spc="-3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300" spc="-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-5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3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45" dirty="0">
                <a:solidFill>
                  <a:srgbClr val="5F5F5F"/>
                </a:solidFill>
                <a:latin typeface="Verdana"/>
                <a:cs typeface="Verdana"/>
              </a:rPr>
              <a:t>как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300" spc="85" dirty="0">
                <a:solidFill>
                  <a:srgbClr val="5F5F5F"/>
                </a:solidFill>
                <a:latin typeface="Verdana"/>
                <a:cs typeface="Verdana"/>
              </a:rPr>
              <a:t>ерс</a:t>
            </a:r>
            <a:r>
              <a:rPr sz="1300" spc="9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25" dirty="0">
                <a:solidFill>
                  <a:srgbClr val="5F5F5F"/>
                </a:solidFill>
                <a:latin typeface="Verdana"/>
                <a:cs typeface="Verdana"/>
              </a:rPr>
              <a:t>аж</a:t>
            </a:r>
            <a:endParaRPr sz="1300">
              <a:latin typeface="Verdana"/>
              <a:cs typeface="Verdana"/>
            </a:endParaRPr>
          </a:p>
          <a:p>
            <a:pPr marL="12700" marR="29209">
              <a:lnSpc>
                <a:spcPct val="80000"/>
              </a:lnSpc>
            </a:pPr>
            <a:r>
              <a:rPr sz="1300" spc="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3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100" dirty="0">
                <a:solidFill>
                  <a:srgbClr val="5F5F5F"/>
                </a:solidFill>
                <a:latin typeface="Verdana"/>
                <a:cs typeface="Verdana"/>
              </a:rPr>
              <a:t>ми</a:t>
            </a:r>
            <a:r>
              <a:rPr sz="1300" spc="7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300" spc="-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-5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30" dirty="0">
                <a:solidFill>
                  <a:srgbClr val="5F5F5F"/>
                </a:solidFill>
                <a:latin typeface="Verdana"/>
                <a:cs typeface="Verdana"/>
              </a:rPr>
              <a:t>ся</a:t>
            </a:r>
            <a:r>
              <a:rPr sz="13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45" dirty="0">
                <a:solidFill>
                  <a:srgbClr val="5F5F5F"/>
                </a:solidFill>
                <a:latin typeface="Verdana"/>
                <a:cs typeface="Verdana"/>
              </a:rPr>
              <a:t>мен</a:t>
            </a:r>
            <a:r>
              <a:rPr sz="1300" spc="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17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45" dirty="0">
                <a:solidFill>
                  <a:srgbClr val="5F5F5F"/>
                </a:solidFill>
                <a:latin typeface="Verdana"/>
                <a:cs typeface="Verdana"/>
              </a:rPr>
              <a:t>той</a:t>
            </a:r>
            <a:r>
              <a:rPr sz="13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5" dirty="0">
                <a:solidFill>
                  <a:srgbClr val="5F5F5F"/>
                </a:solidFill>
                <a:latin typeface="Verdana"/>
                <a:cs typeface="Verdana"/>
              </a:rPr>
              <a:t>ц</a:t>
            </a:r>
            <a:r>
              <a:rPr sz="1300" spc="-17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-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-5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-5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10" dirty="0">
                <a:solidFill>
                  <a:srgbClr val="5F5F5F"/>
                </a:solidFill>
                <a:latin typeface="Verdana"/>
                <a:cs typeface="Verdana"/>
              </a:rPr>
              <a:t>ой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25" dirty="0">
                <a:solidFill>
                  <a:srgbClr val="5F5F5F"/>
                </a:solidFill>
                <a:latin typeface="Verdana"/>
                <a:cs typeface="Verdana"/>
              </a:rPr>
              <a:t>га</a:t>
            </a:r>
            <a:r>
              <a:rPr sz="1300" spc="90" dirty="0">
                <a:solidFill>
                  <a:srgbClr val="5F5F5F"/>
                </a:solidFill>
                <a:latin typeface="Verdana"/>
                <a:cs typeface="Verdana"/>
              </a:rPr>
              <a:t>мме,  </a:t>
            </a:r>
            <a:r>
              <a:rPr sz="1300" spc="-17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15" dirty="0">
                <a:solidFill>
                  <a:srgbClr val="5F5F5F"/>
                </a:solidFill>
                <a:latin typeface="Verdana"/>
                <a:cs typeface="Verdana"/>
              </a:rPr>
              <a:t>котор</a:t>
            </a:r>
            <a:r>
              <a:rPr sz="1300" spc="10" dirty="0">
                <a:solidFill>
                  <a:srgbClr val="5F5F5F"/>
                </a:solidFill>
                <a:latin typeface="Verdana"/>
                <a:cs typeface="Verdana"/>
              </a:rPr>
              <a:t>ой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его</a:t>
            </a:r>
            <a:r>
              <a:rPr sz="13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100" dirty="0">
                <a:solidFill>
                  <a:srgbClr val="5F5F5F"/>
                </a:solidFill>
                <a:latin typeface="Verdana"/>
                <a:cs typeface="Verdana"/>
              </a:rPr>
              <a:t>со</a:t>
            </a:r>
            <a:r>
              <a:rPr sz="1300" spc="-40" dirty="0">
                <a:solidFill>
                  <a:srgbClr val="5F5F5F"/>
                </a:solidFill>
                <a:latin typeface="Verdana"/>
                <a:cs typeface="Verdana"/>
              </a:rPr>
              <a:t>здал</a:t>
            </a:r>
            <a:r>
              <a:rPr sz="13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300" spc="-15" dirty="0">
                <a:solidFill>
                  <a:srgbClr val="5F5F5F"/>
                </a:solidFill>
                <a:latin typeface="Verdana"/>
                <a:cs typeface="Verdana"/>
              </a:rPr>
              <a:t>ол</a:t>
            </a:r>
            <a:r>
              <a:rPr sz="1300" spc="-145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1300" spc="-13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-5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dirty="0">
                <a:solidFill>
                  <a:srgbClr val="5F5F5F"/>
                </a:solidFill>
                <a:latin typeface="Verdana"/>
                <a:cs typeface="Verdana"/>
              </a:rPr>
              <a:t>ате</a:t>
            </a:r>
            <a:r>
              <a:rPr sz="1300" spc="-120" dirty="0">
                <a:solidFill>
                  <a:srgbClr val="5F5F5F"/>
                </a:solidFill>
                <a:latin typeface="Verdana"/>
                <a:cs typeface="Verdana"/>
              </a:rPr>
              <a:t>ль.</a:t>
            </a:r>
            <a:endParaRPr sz="13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5192014"/>
            <a:ext cx="3659504" cy="46100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405"/>
              </a:lnSpc>
              <a:spcBef>
                <a:spcPts val="95"/>
              </a:spcBef>
            </a:pPr>
            <a:r>
              <a:rPr sz="1300" dirty="0">
                <a:solidFill>
                  <a:srgbClr val="5F5F5F"/>
                </a:solidFill>
                <a:latin typeface="Verdana"/>
                <a:cs typeface="Verdana"/>
              </a:rPr>
              <a:t>Ссылка</a:t>
            </a:r>
            <a:r>
              <a:rPr sz="13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25" dirty="0">
                <a:solidFill>
                  <a:srgbClr val="5F5F5F"/>
                </a:solidFill>
                <a:latin typeface="Verdana"/>
                <a:cs typeface="Verdana"/>
              </a:rPr>
              <a:t>на</a:t>
            </a:r>
            <a:r>
              <a:rPr sz="13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20" dirty="0">
                <a:solidFill>
                  <a:srgbClr val="5F5F5F"/>
                </a:solidFill>
                <a:latin typeface="Verdana"/>
                <a:cs typeface="Verdana"/>
              </a:rPr>
              <a:t>скачивание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20" dirty="0">
                <a:solidFill>
                  <a:srgbClr val="5F5F5F"/>
                </a:solidFill>
                <a:latin typeface="Verdana"/>
                <a:cs typeface="Verdana"/>
              </a:rPr>
              <a:t>изображений:</a:t>
            </a:r>
            <a:endParaRPr sz="1300">
              <a:latin typeface="Verdana"/>
              <a:cs typeface="Verdana"/>
            </a:endParaRPr>
          </a:p>
          <a:p>
            <a:pPr marL="12700">
              <a:lnSpc>
                <a:spcPts val="1405"/>
              </a:lnSpc>
            </a:pPr>
            <a:r>
              <a:rPr sz="1300" u="sng" spc="-3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3"/>
              </a:rPr>
              <a:t>http://www.quivervision.com/coloring-packs/</a:t>
            </a:r>
            <a:endParaRPr sz="13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500" spc="-45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endParaRPr sz="5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21377" y="4155185"/>
            <a:ext cx="3431540" cy="19672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405"/>
              </a:lnSpc>
              <a:spcBef>
                <a:spcPts val="95"/>
              </a:spcBef>
            </a:pPr>
            <a:r>
              <a:rPr sz="1300" spc="-60" dirty="0">
                <a:solidFill>
                  <a:srgbClr val="5F5F5F"/>
                </a:solidFill>
                <a:latin typeface="Verdana"/>
                <a:cs typeface="Verdana"/>
              </a:rPr>
              <a:t>Ярк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15" dirty="0">
                <a:solidFill>
                  <a:srgbClr val="5F5F5F"/>
                </a:solidFill>
                <a:latin typeface="Verdana"/>
                <a:cs typeface="Verdana"/>
              </a:rPr>
              <a:t>кра</a:t>
            </a:r>
            <a:r>
              <a:rPr sz="1300" spc="5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300" spc="6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17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-175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3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3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100" dirty="0">
                <a:solidFill>
                  <a:srgbClr val="5F5F5F"/>
                </a:solidFill>
                <a:latin typeface="Verdana"/>
                <a:cs typeface="Verdana"/>
              </a:rPr>
              <a:t>ми</a:t>
            </a:r>
            <a:r>
              <a:rPr sz="1300" spc="7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-5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3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-175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3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endParaRPr sz="1300">
              <a:latin typeface="Verdana"/>
              <a:cs typeface="Verdana"/>
            </a:endParaRPr>
          </a:p>
          <a:p>
            <a:pPr marL="12700" marR="151130">
              <a:lnSpc>
                <a:spcPts val="1250"/>
              </a:lnSpc>
              <a:spcBef>
                <a:spcPts val="145"/>
              </a:spcBef>
            </a:pP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300" spc="85" dirty="0">
                <a:solidFill>
                  <a:srgbClr val="5F5F5F"/>
                </a:solidFill>
                <a:latin typeface="Verdana"/>
                <a:cs typeface="Verdana"/>
              </a:rPr>
              <a:t>ерс</a:t>
            </a:r>
            <a:r>
              <a:rPr sz="1300" spc="9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5" dirty="0">
                <a:solidFill>
                  <a:srgbClr val="5F5F5F"/>
                </a:solidFill>
                <a:latin typeface="Verdana"/>
                <a:cs typeface="Verdana"/>
              </a:rPr>
              <a:t>аж</a:t>
            </a:r>
            <a:r>
              <a:rPr sz="1300" spc="1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114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r>
              <a:rPr sz="13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4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3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60" dirty="0">
                <a:solidFill>
                  <a:srgbClr val="5F5F5F"/>
                </a:solidFill>
                <a:latin typeface="Verdana"/>
                <a:cs typeface="Verdana"/>
              </a:rPr>
              <a:t>ересн</a:t>
            </a:r>
            <a:r>
              <a:rPr sz="1300" spc="-175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3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17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-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-3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300" spc="145" dirty="0">
                <a:solidFill>
                  <a:srgbClr val="5F5F5F"/>
                </a:solidFill>
                <a:latin typeface="Verdana"/>
                <a:cs typeface="Verdana"/>
              </a:rPr>
              <a:t>мо</a:t>
            </a:r>
            <a:r>
              <a:rPr sz="1300" spc="-6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130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100" dirty="0">
                <a:solidFill>
                  <a:srgbClr val="5F5F5F"/>
                </a:solidFill>
                <a:latin typeface="Verdana"/>
                <a:cs typeface="Verdana"/>
              </a:rPr>
              <a:t>ос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25" dirty="0">
                <a:solidFill>
                  <a:srgbClr val="5F5F5F"/>
                </a:solidFill>
                <a:latin typeface="Verdana"/>
                <a:cs typeface="Verdana"/>
              </a:rPr>
              <a:t>и  </a:t>
            </a:r>
            <a:r>
              <a:rPr sz="1300" spc="-3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300" spc="-145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7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300" spc="-2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300" spc="-17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204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3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17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6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80" dirty="0">
                <a:solidFill>
                  <a:srgbClr val="5F5F5F"/>
                </a:solidFill>
                <a:latin typeface="Verdana"/>
                <a:cs typeface="Verdana"/>
              </a:rPr>
              <a:t>бра</a:t>
            </a:r>
            <a:r>
              <a:rPr sz="1300" spc="-25" dirty="0">
                <a:solidFill>
                  <a:srgbClr val="5F5F5F"/>
                </a:solidFill>
                <a:latin typeface="Verdana"/>
                <a:cs typeface="Verdana"/>
              </a:rPr>
              <a:t>жен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204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endParaRPr sz="1300">
              <a:latin typeface="Verdana"/>
              <a:cs typeface="Verdana"/>
            </a:endParaRPr>
          </a:p>
          <a:p>
            <a:pPr marL="12700" marR="694690">
              <a:lnSpc>
                <a:spcPct val="80000"/>
              </a:lnSpc>
              <a:spcBef>
                <a:spcPts val="5"/>
              </a:spcBef>
            </a:pP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5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300" spc="7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300" spc="100" dirty="0">
                <a:solidFill>
                  <a:srgbClr val="5F5F5F"/>
                </a:solidFill>
                <a:latin typeface="Verdana"/>
                <a:cs typeface="Verdana"/>
              </a:rPr>
              <a:t>ос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7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300" spc="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3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ствен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ого</a:t>
            </a:r>
            <a:r>
              <a:rPr sz="13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45" dirty="0">
                <a:solidFill>
                  <a:srgbClr val="5F5F5F"/>
                </a:solidFill>
                <a:latin typeface="Verdana"/>
                <a:cs typeface="Verdana"/>
              </a:rPr>
              <a:t>мыш</a:t>
            </a:r>
            <a:r>
              <a:rPr sz="1300" spc="-30" dirty="0">
                <a:solidFill>
                  <a:srgbClr val="5F5F5F"/>
                </a:solidFill>
                <a:latin typeface="Verdana"/>
                <a:cs typeface="Verdana"/>
              </a:rPr>
              <a:t>лен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150" dirty="0">
                <a:solidFill>
                  <a:srgbClr val="5F5F5F"/>
                </a:solidFill>
                <a:latin typeface="Verdana"/>
                <a:cs typeface="Verdana"/>
              </a:rPr>
              <a:t>я  </a:t>
            </a:r>
            <a:r>
              <a:rPr sz="1300" spc="-7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80" dirty="0">
                <a:solidFill>
                  <a:srgbClr val="5F5F5F"/>
                </a:solidFill>
                <a:latin typeface="Verdana"/>
                <a:cs typeface="Verdana"/>
              </a:rPr>
              <a:t>мал</a:t>
            </a:r>
            <a:r>
              <a:rPr sz="1300" spc="-175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300" spc="90" dirty="0">
                <a:solidFill>
                  <a:srgbClr val="5F5F5F"/>
                </a:solidFill>
                <a:latin typeface="Verdana"/>
                <a:cs typeface="Verdana"/>
              </a:rPr>
              <a:t>ш</a:t>
            </a:r>
            <a:r>
              <a:rPr sz="1300" spc="5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300" spc="-114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endParaRPr sz="1300">
              <a:latin typeface="Verdana"/>
              <a:cs typeface="Verdana"/>
            </a:endParaRPr>
          </a:p>
          <a:p>
            <a:pPr marL="12700" marR="577850">
              <a:lnSpc>
                <a:spcPct val="80000"/>
              </a:lnSpc>
              <a:spcBef>
                <a:spcPts val="1250"/>
              </a:spcBef>
            </a:pPr>
            <a:r>
              <a:rPr sz="1300" spc="5" dirty="0">
                <a:solidFill>
                  <a:srgbClr val="5F5F5F"/>
                </a:solidFill>
                <a:latin typeface="Verdana"/>
                <a:cs typeface="Verdana"/>
              </a:rPr>
              <a:t>Ог</a:t>
            </a:r>
            <a:r>
              <a:rPr sz="1300" spc="15" dirty="0">
                <a:solidFill>
                  <a:srgbClr val="5F5F5F"/>
                </a:solidFill>
                <a:latin typeface="Verdana"/>
                <a:cs typeface="Verdana"/>
              </a:rPr>
              <a:t>ра</a:t>
            </a:r>
            <a:r>
              <a:rPr sz="1300" spc="3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204" dirty="0">
                <a:solidFill>
                  <a:srgbClr val="5F5F5F"/>
                </a:solidFill>
                <a:latin typeface="Verdana"/>
                <a:cs typeface="Verdana"/>
              </a:rPr>
              <a:t>ч</a:t>
            </a:r>
            <a:r>
              <a:rPr sz="1300" spc="-15" dirty="0">
                <a:solidFill>
                  <a:srgbClr val="5F5F5F"/>
                </a:solidFill>
                <a:latin typeface="Verdana"/>
                <a:cs typeface="Verdana"/>
              </a:rPr>
              <a:t>ен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-175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3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70" dirty="0">
                <a:solidFill>
                  <a:srgbClr val="5F5F5F"/>
                </a:solidFill>
                <a:latin typeface="Verdana"/>
                <a:cs typeface="Verdana"/>
              </a:rPr>
              <a:t>або</a:t>
            </a:r>
            <a:r>
              <a:rPr sz="1300" spc="7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3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65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300" spc="5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4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300" spc="5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30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300" spc="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-175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300" spc="-110" dirty="0">
                <a:solidFill>
                  <a:srgbClr val="5F5F5F"/>
                </a:solidFill>
                <a:latin typeface="Verdana"/>
                <a:cs typeface="Verdana"/>
              </a:rPr>
              <a:t>х  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изображений.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Приложение</a:t>
            </a:r>
            <a:endParaRPr sz="1300">
              <a:latin typeface="Verdana"/>
              <a:cs typeface="Verdana"/>
            </a:endParaRPr>
          </a:p>
          <a:p>
            <a:pPr marL="12700">
              <a:lnSpc>
                <a:spcPts val="1250"/>
              </a:lnSpc>
            </a:pP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7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300" spc="5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300" spc="6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155" dirty="0">
                <a:solidFill>
                  <a:srgbClr val="5F5F5F"/>
                </a:solidFill>
                <a:latin typeface="Verdana"/>
                <a:cs typeface="Verdana"/>
              </a:rPr>
              <a:t>ф</a:t>
            </a:r>
            <a:r>
              <a:rPr sz="1300" spc="12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5" dirty="0">
                <a:solidFill>
                  <a:srgbClr val="5F5F5F"/>
                </a:solidFill>
                <a:latin typeface="Verdana"/>
                <a:cs typeface="Verdana"/>
              </a:rPr>
              <a:t>ц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7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-5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3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-30" dirty="0">
                <a:solidFill>
                  <a:srgbClr val="5F5F5F"/>
                </a:solidFill>
                <a:latin typeface="Verdana"/>
                <a:cs typeface="Verdana"/>
              </a:rPr>
              <a:t>о.</a:t>
            </a:r>
            <a:endParaRPr sz="1300">
              <a:latin typeface="Verdana"/>
              <a:cs typeface="Verdana"/>
            </a:endParaRPr>
          </a:p>
          <a:p>
            <a:pPr marL="12700" marR="5080">
              <a:lnSpc>
                <a:spcPct val="80000"/>
              </a:lnSpc>
              <a:spcBef>
                <a:spcPts val="1250"/>
              </a:spcBef>
            </a:pPr>
            <a:r>
              <a:rPr sz="1300" dirty="0">
                <a:solidFill>
                  <a:srgbClr val="5F5F5F"/>
                </a:solidFill>
                <a:latin typeface="Verdana"/>
                <a:cs typeface="Verdana"/>
              </a:rPr>
              <a:t>Беспл</a:t>
            </a:r>
            <a:r>
              <a:rPr sz="1300" spc="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60" dirty="0">
                <a:solidFill>
                  <a:srgbClr val="5F5F5F"/>
                </a:solidFill>
                <a:latin typeface="Verdana"/>
                <a:cs typeface="Verdana"/>
              </a:rPr>
              <a:t>ое</a:t>
            </a:r>
            <a:r>
              <a:rPr sz="13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140" dirty="0">
                <a:solidFill>
                  <a:srgbClr val="5F5F5F"/>
                </a:solidFill>
                <a:latin typeface="Verdana"/>
                <a:cs typeface="Verdana"/>
              </a:rPr>
              <a:t>(</a:t>
            </a:r>
            <a:r>
              <a:rPr sz="1300" spc="-204" dirty="0">
                <a:solidFill>
                  <a:srgbClr val="5F5F5F"/>
                </a:solidFill>
                <a:latin typeface="Verdana"/>
                <a:cs typeface="Verdana"/>
              </a:rPr>
              <a:t>ч</a:t>
            </a:r>
            <a:r>
              <a:rPr sz="1300" spc="12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114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135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13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15" dirty="0">
                <a:solidFill>
                  <a:srgbClr val="5F5F5F"/>
                </a:solidFill>
                <a:latin typeface="Verdana"/>
                <a:cs typeface="Verdana"/>
              </a:rPr>
              <a:t>кар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-30" dirty="0">
                <a:solidFill>
                  <a:srgbClr val="5F5F5F"/>
                </a:solidFill>
                <a:latin typeface="Verdana"/>
                <a:cs typeface="Verdana"/>
              </a:rPr>
              <a:t>ок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65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300" spc="5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4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300" spc="5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30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300" spc="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-70" dirty="0">
                <a:solidFill>
                  <a:srgbClr val="5F5F5F"/>
                </a:solidFill>
                <a:latin typeface="Verdana"/>
                <a:cs typeface="Verdana"/>
              </a:rPr>
              <a:t>ая,  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20" dirty="0">
                <a:solidFill>
                  <a:srgbClr val="5F5F5F"/>
                </a:solidFill>
                <a:latin typeface="Verdana"/>
                <a:cs typeface="Verdana"/>
              </a:rPr>
              <a:t>ес</a:t>
            </a:r>
            <a:r>
              <a:rPr sz="1300" spc="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135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5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30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300" spc="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-175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3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70" dirty="0">
                <a:solidFill>
                  <a:srgbClr val="5F5F5F"/>
                </a:solidFill>
                <a:latin typeface="Verdana"/>
                <a:cs typeface="Verdana"/>
              </a:rPr>
              <a:t>кни</a:t>
            </a:r>
            <a:r>
              <a:rPr sz="1300" spc="-75" dirty="0">
                <a:solidFill>
                  <a:srgbClr val="5F5F5F"/>
                </a:solidFill>
                <a:latin typeface="Verdana"/>
                <a:cs typeface="Verdana"/>
              </a:rPr>
              <a:t>жк</a:t>
            </a:r>
            <a:r>
              <a:rPr sz="1300" spc="-5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160" dirty="0">
                <a:solidFill>
                  <a:srgbClr val="5F5F5F"/>
                </a:solidFill>
                <a:latin typeface="Verdana"/>
                <a:cs typeface="Verdana"/>
              </a:rPr>
              <a:t>-</a:t>
            </a:r>
            <a:r>
              <a:rPr sz="1300" spc="7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300" spc="12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114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300" spc="15" dirty="0">
                <a:solidFill>
                  <a:srgbClr val="5F5F5F"/>
                </a:solidFill>
                <a:latin typeface="Verdana"/>
                <a:cs typeface="Verdana"/>
              </a:rPr>
              <a:t>кра</a:t>
            </a:r>
            <a:r>
              <a:rPr sz="1300" spc="-5" dirty="0">
                <a:solidFill>
                  <a:srgbClr val="5F5F5F"/>
                </a:solidFill>
                <a:latin typeface="Verdana"/>
                <a:cs typeface="Verdana"/>
              </a:rPr>
              <a:t>ски</a:t>
            </a:r>
            <a:r>
              <a:rPr sz="1300" spc="-114" dirty="0">
                <a:solidFill>
                  <a:srgbClr val="5F5F5F"/>
                </a:solidFill>
                <a:latin typeface="Verdana"/>
                <a:cs typeface="Verdana"/>
              </a:rPr>
              <a:t>)</a:t>
            </a:r>
            <a:endParaRPr sz="13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727828" y="6630720"/>
            <a:ext cx="3820160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spc="-5" dirty="0">
                <a:solidFill>
                  <a:srgbClr val="5F5F5F"/>
                </a:solidFill>
                <a:latin typeface="Verdana"/>
                <a:cs typeface="Verdana"/>
              </a:rPr>
              <a:t>*изображения</a:t>
            </a:r>
            <a:r>
              <a:rPr sz="700" spc="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" dirty="0">
                <a:solidFill>
                  <a:srgbClr val="5F5F5F"/>
                </a:solidFill>
                <a:latin typeface="Verdana"/>
                <a:cs typeface="Verdana"/>
              </a:rPr>
              <a:t>взяты</a:t>
            </a:r>
            <a:r>
              <a:rPr sz="7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" dirty="0">
                <a:solidFill>
                  <a:srgbClr val="5F5F5F"/>
                </a:solidFill>
                <a:latin typeface="Verdana"/>
                <a:cs typeface="Verdana"/>
              </a:rPr>
              <a:t>из</a:t>
            </a:r>
            <a:r>
              <a:rPr sz="700" spc="1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0" dirty="0">
                <a:solidFill>
                  <a:srgbClr val="5F5F5F"/>
                </a:solidFill>
                <a:latin typeface="Verdana"/>
                <a:cs typeface="Verdana"/>
              </a:rPr>
              <a:t>официального</a:t>
            </a:r>
            <a:r>
              <a:rPr sz="700" spc="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" dirty="0">
                <a:solidFill>
                  <a:srgbClr val="5F5F5F"/>
                </a:solidFill>
                <a:latin typeface="Verdana"/>
                <a:cs typeface="Verdana"/>
              </a:rPr>
              <a:t>релиза</a:t>
            </a:r>
            <a:r>
              <a:rPr sz="700" spc="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0" dirty="0">
                <a:solidFill>
                  <a:srgbClr val="5F5F5F"/>
                </a:solidFill>
                <a:latin typeface="Verdana"/>
                <a:cs typeface="Verdana"/>
              </a:rPr>
              <a:t>приложения</a:t>
            </a:r>
            <a:r>
              <a:rPr sz="700" spc="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" dirty="0">
                <a:solidFill>
                  <a:srgbClr val="5F5F5F"/>
                </a:solidFill>
                <a:latin typeface="Verdana"/>
                <a:cs typeface="Verdana"/>
              </a:rPr>
              <a:t>на</a:t>
            </a:r>
            <a:r>
              <a:rPr sz="700" spc="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0" dirty="0">
                <a:solidFill>
                  <a:srgbClr val="5F5F5F"/>
                </a:solidFill>
                <a:latin typeface="Verdana"/>
                <a:cs typeface="Verdana"/>
              </a:rPr>
              <a:t>Google</a:t>
            </a:r>
            <a:r>
              <a:rPr sz="700" spc="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" dirty="0">
                <a:solidFill>
                  <a:srgbClr val="5F5F5F"/>
                </a:solidFill>
                <a:latin typeface="Verdana"/>
                <a:cs typeface="Verdana"/>
              </a:rPr>
              <a:t>Play</a:t>
            </a:r>
            <a:r>
              <a:rPr sz="700" spc="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" dirty="0">
                <a:solidFill>
                  <a:srgbClr val="5F5F5F"/>
                </a:solidFill>
                <a:latin typeface="Verdana"/>
                <a:cs typeface="Verdana"/>
              </a:rPr>
              <a:t>Market</a:t>
            </a:r>
            <a:endParaRPr sz="700">
              <a:latin typeface="Verdana"/>
              <a:cs typeface="Verdana"/>
            </a:endParaRPr>
          </a:p>
        </p:txBody>
      </p:sp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05442" y="2502407"/>
            <a:ext cx="1411109" cy="50444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82852" y="2526817"/>
            <a:ext cx="1453896" cy="484733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62355" y="2377439"/>
            <a:ext cx="815340" cy="807720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31664" y="2238755"/>
            <a:ext cx="1175003" cy="176326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193535" y="2225039"/>
            <a:ext cx="1173480" cy="176783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477847" y="5187970"/>
            <a:ext cx="365942" cy="363138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477847" y="5757946"/>
            <a:ext cx="365942" cy="363138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477847" y="4342180"/>
            <a:ext cx="365942" cy="3645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129533" y="1434210"/>
            <a:ext cx="28860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5" dirty="0"/>
              <a:t>Arlo</a:t>
            </a:r>
            <a:r>
              <a:rPr spc="-60" dirty="0"/>
              <a:t>o</a:t>
            </a:r>
            <a:r>
              <a:rPr spc="-85" dirty="0"/>
              <a:t>n</a:t>
            </a:r>
            <a:r>
              <a:rPr spc="-235" dirty="0"/>
              <a:t> </a:t>
            </a:r>
            <a:r>
              <a:rPr spc="-130" dirty="0"/>
              <a:t>Plants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35940" y="3329686"/>
            <a:ext cx="3755390" cy="5403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405"/>
              </a:lnSpc>
              <a:spcBef>
                <a:spcPts val="95"/>
              </a:spcBef>
            </a:pPr>
            <a:r>
              <a:rPr sz="1300" spc="5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300" spc="4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нн</a:t>
            </a:r>
            <a:r>
              <a:rPr sz="1300" spc="60" dirty="0">
                <a:solidFill>
                  <a:srgbClr val="5F5F5F"/>
                </a:solidFill>
                <a:latin typeface="Verdana"/>
                <a:cs typeface="Verdana"/>
              </a:rPr>
              <a:t>ое</a:t>
            </a:r>
            <a:r>
              <a:rPr sz="13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5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300" spc="7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2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300" spc="-1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-25" dirty="0">
                <a:solidFill>
                  <a:srgbClr val="5F5F5F"/>
                </a:solidFill>
                <a:latin typeface="Verdana"/>
                <a:cs typeface="Verdana"/>
              </a:rPr>
              <a:t>жен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300" spc="-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-3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300" spc="-17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-15" dirty="0">
                <a:solidFill>
                  <a:srgbClr val="5F5F5F"/>
                </a:solidFill>
                <a:latin typeface="Verdana"/>
                <a:cs typeface="Verdana"/>
              </a:rPr>
              <a:t>ол</a:t>
            </a:r>
            <a:r>
              <a:rPr sz="1300" spc="-95" dirty="0">
                <a:solidFill>
                  <a:srgbClr val="5F5F5F"/>
                </a:solidFill>
                <a:latin typeface="Verdana"/>
                <a:cs typeface="Verdana"/>
              </a:rPr>
              <a:t>яет 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10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300" spc="-12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300" spc="-204" dirty="0">
                <a:solidFill>
                  <a:srgbClr val="5F5F5F"/>
                </a:solidFill>
                <a:latin typeface="Verdana"/>
                <a:cs typeface="Verdana"/>
              </a:rPr>
              <a:t>ч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135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endParaRPr sz="1300">
              <a:latin typeface="Verdana"/>
              <a:cs typeface="Verdana"/>
            </a:endParaRPr>
          </a:p>
          <a:p>
            <a:pPr marL="12700" marR="5080">
              <a:lnSpc>
                <a:spcPts val="1250"/>
              </a:lnSpc>
              <a:spcBef>
                <a:spcPts val="145"/>
              </a:spcBef>
            </a:pPr>
            <a:r>
              <a:rPr sz="1300" spc="30" dirty="0">
                <a:solidFill>
                  <a:srgbClr val="5F5F5F"/>
                </a:solidFill>
                <a:latin typeface="Verdana"/>
                <a:cs typeface="Verdana"/>
              </a:rPr>
              <a:t>стро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ен</a:t>
            </a:r>
            <a:r>
              <a:rPr sz="1300" spc="-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7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300" spc="12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114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ен</a:t>
            </a:r>
            <a:r>
              <a:rPr sz="1300" spc="-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300" spc="-114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3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300" spc="-85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300" spc="-10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-65" dirty="0">
                <a:solidFill>
                  <a:srgbClr val="5F5F5F"/>
                </a:solidFill>
                <a:latin typeface="Verdana"/>
                <a:cs typeface="Verdana"/>
              </a:rPr>
              <a:t>ать</a:t>
            </a:r>
            <a:r>
              <a:rPr sz="13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300" spc="20" dirty="0">
                <a:solidFill>
                  <a:srgbClr val="5F5F5F"/>
                </a:solidFill>
                <a:latin typeface="Verdana"/>
                <a:cs typeface="Verdana"/>
              </a:rPr>
              <a:t>обол</a:t>
            </a:r>
            <a:r>
              <a:rPr sz="1300" dirty="0">
                <a:solidFill>
                  <a:srgbClr val="5F5F5F"/>
                </a:solidFill>
                <a:latin typeface="Verdana"/>
                <a:cs typeface="Verdana"/>
              </a:rPr>
              <a:t>ьш</a:t>
            </a:r>
            <a:r>
              <a:rPr sz="1300" spc="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60" dirty="0">
                <a:solidFill>
                  <a:srgbClr val="5F5F5F"/>
                </a:solidFill>
                <a:latin typeface="Verdana"/>
                <a:cs typeface="Verdana"/>
              </a:rPr>
              <a:t>об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110" dirty="0">
                <a:solidFill>
                  <a:srgbClr val="5F5F5F"/>
                </a:solidFill>
                <a:latin typeface="Verdana"/>
                <a:cs typeface="Verdana"/>
              </a:rPr>
              <a:t>х  </a:t>
            </a:r>
            <a:r>
              <a:rPr sz="1300" spc="-5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85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300" spc="-10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-15" dirty="0">
                <a:solidFill>
                  <a:srgbClr val="5F5F5F"/>
                </a:solidFill>
                <a:latin typeface="Verdana"/>
                <a:cs typeface="Verdana"/>
              </a:rPr>
              <a:t>ен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145" dirty="0">
                <a:solidFill>
                  <a:srgbClr val="5F5F5F"/>
                </a:solidFill>
                <a:latin typeface="Verdana"/>
                <a:cs typeface="Verdana"/>
              </a:rPr>
              <a:t>ом</a:t>
            </a:r>
            <a:r>
              <a:rPr sz="13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5" dirty="0">
                <a:solidFill>
                  <a:srgbClr val="5F5F5F"/>
                </a:solidFill>
                <a:latin typeface="Verdana"/>
                <a:cs typeface="Verdana"/>
              </a:rPr>
              <a:t>ц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50" dirty="0">
                <a:solidFill>
                  <a:srgbClr val="5F5F5F"/>
                </a:solidFill>
                <a:latin typeface="Verdana"/>
                <a:cs typeface="Verdana"/>
              </a:rPr>
              <a:t>кле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4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300" spc="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-5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-175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300" spc="-150" dirty="0">
                <a:solidFill>
                  <a:srgbClr val="5F5F5F"/>
                </a:solidFill>
                <a:latin typeface="Verdana"/>
                <a:cs typeface="Verdana"/>
              </a:rPr>
              <a:t>х</a:t>
            </a:r>
            <a:r>
              <a:rPr sz="13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6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100" dirty="0">
                <a:solidFill>
                  <a:srgbClr val="5F5F5F"/>
                </a:solidFill>
                <a:latin typeface="Verdana"/>
                <a:cs typeface="Verdana"/>
              </a:rPr>
              <a:t>со</a:t>
            </a:r>
            <a:r>
              <a:rPr sz="1300" spc="65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300" spc="5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нн</a:t>
            </a:r>
            <a:r>
              <a:rPr sz="1300" spc="100" dirty="0">
                <a:solidFill>
                  <a:srgbClr val="5F5F5F"/>
                </a:solidFill>
                <a:latin typeface="Verdana"/>
                <a:cs typeface="Verdana"/>
              </a:rPr>
              <a:t>ос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тях.</a:t>
            </a:r>
            <a:endParaRPr sz="13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4043298"/>
            <a:ext cx="3768725" cy="89661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405"/>
              </a:lnSpc>
              <a:spcBef>
                <a:spcPts val="95"/>
              </a:spcBef>
            </a:pPr>
            <a:r>
              <a:rPr sz="1300" spc="-2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100" dirty="0">
                <a:solidFill>
                  <a:srgbClr val="5F5F5F"/>
                </a:solidFill>
                <a:latin typeface="Verdana"/>
                <a:cs typeface="Verdana"/>
              </a:rPr>
              <a:t>ми</a:t>
            </a:r>
            <a:r>
              <a:rPr sz="1300" spc="145" dirty="0">
                <a:solidFill>
                  <a:srgbClr val="5F5F5F"/>
                </a:solidFill>
                <a:latin typeface="Verdana"/>
                <a:cs typeface="Verdana"/>
              </a:rPr>
              <a:t>мо</a:t>
            </a:r>
            <a:r>
              <a:rPr sz="13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114" dirty="0">
                <a:solidFill>
                  <a:srgbClr val="5F5F5F"/>
                </a:solidFill>
                <a:latin typeface="Verdana"/>
                <a:cs typeface="Verdana"/>
              </a:rPr>
              <a:t>э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ог</a:t>
            </a:r>
            <a:r>
              <a:rPr sz="1300" spc="-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-114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3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7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3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55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300" spc="20" dirty="0">
                <a:solidFill>
                  <a:srgbClr val="5F5F5F"/>
                </a:solidFill>
                <a:latin typeface="Verdana"/>
                <a:cs typeface="Verdana"/>
              </a:rPr>
              <a:t>ено</a:t>
            </a:r>
            <a:r>
              <a:rPr sz="1300" spc="-120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3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300" spc="-85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300" spc="-10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dirty="0">
                <a:solidFill>
                  <a:srgbClr val="5F5F5F"/>
                </a:solidFill>
                <a:latin typeface="Verdana"/>
                <a:cs typeface="Verdana"/>
              </a:rPr>
              <a:t>ае</a:t>
            </a:r>
            <a:r>
              <a:rPr sz="1300" spc="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17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-7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300" spc="-6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130" dirty="0">
                <a:solidFill>
                  <a:srgbClr val="5F5F5F"/>
                </a:solidFill>
                <a:latin typeface="Verdana"/>
                <a:cs typeface="Verdana"/>
              </a:rPr>
              <a:t>ян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ии</a:t>
            </a:r>
            <a:endParaRPr sz="1300">
              <a:latin typeface="Verdana"/>
              <a:cs typeface="Verdana"/>
            </a:endParaRPr>
          </a:p>
          <a:p>
            <a:pPr marL="12700" marR="5080">
              <a:lnSpc>
                <a:spcPct val="80000"/>
              </a:lnSpc>
              <a:spcBef>
                <a:spcPts val="155"/>
              </a:spcBef>
            </a:pPr>
            <a:r>
              <a:rPr sz="1300" spc="95" dirty="0">
                <a:solidFill>
                  <a:srgbClr val="5F5F5F"/>
                </a:solidFill>
                <a:latin typeface="Verdana"/>
                <a:cs typeface="Verdana"/>
              </a:rPr>
              <a:t>смен</a:t>
            </a:r>
            <a:r>
              <a:rPr sz="1300" spc="-165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3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17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7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300" spc="125" dirty="0">
                <a:solidFill>
                  <a:srgbClr val="5F5F5F"/>
                </a:solidFill>
                <a:latin typeface="Verdana"/>
                <a:cs typeface="Verdana"/>
              </a:rPr>
              <a:t>ем</a:t>
            </a:r>
            <a:r>
              <a:rPr sz="1300" spc="11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5" dirty="0">
                <a:solidFill>
                  <a:srgbClr val="5F5F5F"/>
                </a:solidFill>
                <a:latin typeface="Verdana"/>
                <a:cs typeface="Verdana"/>
              </a:rPr>
              <a:t>года</a:t>
            </a:r>
            <a:r>
              <a:rPr sz="13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300" spc="35" dirty="0">
                <a:solidFill>
                  <a:srgbClr val="5F5F5F"/>
                </a:solidFill>
                <a:latin typeface="Verdana"/>
                <a:cs typeface="Verdana"/>
              </a:rPr>
              <a:t>сл</a:t>
            </a:r>
            <a:r>
              <a:rPr sz="130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-17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ий</a:t>
            </a:r>
            <a:r>
              <a:rPr sz="13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5" dirty="0">
                <a:solidFill>
                  <a:srgbClr val="5F5F5F"/>
                </a:solidFill>
                <a:latin typeface="Verdana"/>
                <a:cs typeface="Verdana"/>
              </a:rPr>
              <a:t>окр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300" spc="50" dirty="0">
                <a:solidFill>
                  <a:srgbClr val="5F5F5F"/>
                </a:solidFill>
                <a:latin typeface="Verdana"/>
                <a:cs typeface="Verdana"/>
              </a:rPr>
              <a:t>жающ</a:t>
            </a:r>
            <a:r>
              <a:rPr sz="1300" spc="3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-25" dirty="0">
                <a:solidFill>
                  <a:srgbClr val="5F5F5F"/>
                </a:solidFill>
                <a:latin typeface="Verdana"/>
                <a:cs typeface="Verdana"/>
              </a:rPr>
              <a:t>й  </a:t>
            </a:r>
            <a:r>
              <a:rPr sz="1300" spc="105" dirty="0">
                <a:solidFill>
                  <a:srgbClr val="5F5F5F"/>
                </a:solidFill>
                <a:latin typeface="Verdana"/>
                <a:cs typeface="Verdana"/>
              </a:rPr>
              <a:t>ср</a:t>
            </a:r>
            <a:r>
              <a:rPr sz="1300" spc="2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1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300" spc="-175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300" spc="-114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r>
              <a:rPr sz="13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1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300" spc="-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2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300" spc="-1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-25" dirty="0">
                <a:solidFill>
                  <a:srgbClr val="5F5F5F"/>
                </a:solidFill>
                <a:latin typeface="Verdana"/>
                <a:cs typeface="Verdana"/>
              </a:rPr>
              <a:t>жен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300" spc="-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-3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300" spc="-17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-15" dirty="0">
                <a:solidFill>
                  <a:srgbClr val="5F5F5F"/>
                </a:solidFill>
                <a:latin typeface="Verdana"/>
                <a:cs typeface="Verdana"/>
              </a:rPr>
              <a:t>ол</a:t>
            </a:r>
            <a:r>
              <a:rPr sz="1300" spc="-95" dirty="0">
                <a:solidFill>
                  <a:srgbClr val="5F5F5F"/>
                </a:solidFill>
                <a:latin typeface="Verdana"/>
                <a:cs typeface="Verdana"/>
              </a:rPr>
              <a:t>яет 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5" dirty="0">
                <a:solidFill>
                  <a:srgbClr val="5F5F5F"/>
                </a:solidFill>
                <a:latin typeface="Verdana"/>
                <a:cs typeface="Verdana"/>
              </a:rPr>
              <a:t>аблю</a:t>
            </a:r>
            <a:r>
              <a:rPr sz="130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300" spc="-65" dirty="0">
                <a:solidFill>
                  <a:srgbClr val="5F5F5F"/>
                </a:solidFill>
                <a:latin typeface="Verdana"/>
                <a:cs typeface="Verdana"/>
              </a:rPr>
              <a:t>ать</a:t>
            </a:r>
            <a:endParaRPr sz="1300">
              <a:latin typeface="Verdana"/>
              <a:cs typeface="Verdana"/>
            </a:endParaRPr>
          </a:p>
          <a:p>
            <a:pPr marL="12700" marR="770255">
              <a:lnSpc>
                <a:spcPct val="80000"/>
              </a:lnSpc>
              <a:spcBef>
                <a:spcPts val="315"/>
              </a:spcBef>
            </a:pPr>
            <a:r>
              <a:rPr sz="1300" spc="-15" dirty="0">
                <a:solidFill>
                  <a:srgbClr val="5F5F5F"/>
                </a:solidFill>
                <a:latin typeface="Verdana"/>
                <a:cs typeface="Verdana"/>
              </a:rPr>
              <a:t>за</a:t>
            </a:r>
            <a:r>
              <a:rPr sz="13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5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300" spc="7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300" spc="3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35" dirty="0">
                <a:solidFill>
                  <a:srgbClr val="5F5F5F"/>
                </a:solidFill>
                <a:latin typeface="Verdana"/>
                <a:cs typeface="Verdana"/>
              </a:rPr>
              <a:t>ц</a:t>
            </a:r>
            <a:r>
              <a:rPr sz="1300" spc="125" dirty="0">
                <a:solidFill>
                  <a:srgbClr val="5F5F5F"/>
                </a:solidFill>
                <a:latin typeface="Verdana"/>
                <a:cs typeface="Verdana"/>
              </a:rPr>
              <a:t>ессом</a:t>
            </a:r>
            <a:r>
              <a:rPr sz="1300" spc="-114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3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300" spc="100" dirty="0">
                <a:solidFill>
                  <a:srgbClr val="5F5F5F"/>
                </a:solidFill>
                <a:latin typeface="Verdana"/>
                <a:cs typeface="Verdana"/>
              </a:rPr>
              <a:t>ос</a:t>
            </a:r>
            <a:r>
              <a:rPr sz="1300" spc="10" dirty="0">
                <a:solidFill>
                  <a:srgbClr val="5F5F5F"/>
                </a:solidFill>
                <a:latin typeface="Verdana"/>
                <a:cs typeface="Verdana"/>
              </a:rPr>
              <a:t>ад</a:t>
            </a:r>
            <a:r>
              <a:rPr sz="1300" spc="1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17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16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-175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300" spc="7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300" spc="12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114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125" dirty="0">
                <a:solidFill>
                  <a:srgbClr val="5F5F5F"/>
                </a:solidFill>
                <a:latin typeface="Verdana"/>
                <a:cs typeface="Verdana"/>
              </a:rPr>
              <a:t>в  </a:t>
            </a:r>
            <a:r>
              <a:rPr sz="1300" spc="100" dirty="0">
                <a:solidFill>
                  <a:srgbClr val="5F5F5F"/>
                </a:solidFill>
                <a:latin typeface="Verdana"/>
                <a:cs typeface="Verdana"/>
              </a:rPr>
              <a:t>со</a:t>
            </a:r>
            <a:r>
              <a:rPr sz="1300" spc="20" dirty="0">
                <a:solidFill>
                  <a:srgbClr val="5F5F5F"/>
                </a:solidFill>
                <a:latin typeface="Verdana"/>
                <a:cs typeface="Verdana"/>
              </a:rPr>
              <a:t>бс</a:t>
            </a:r>
            <a:r>
              <a:rPr sz="1300" spc="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17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-15" dirty="0">
                <a:solidFill>
                  <a:srgbClr val="5F5F5F"/>
                </a:solidFill>
                <a:latin typeface="Verdana"/>
                <a:cs typeface="Verdana"/>
              </a:rPr>
              <a:t>ен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60" dirty="0">
                <a:solidFill>
                  <a:srgbClr val="5F5F5F"/>
                </a:solidFill>
                <a:latin typeface="Verdana"/>
                <a:cs typeface="Verdana"/>
              </a:rPr>
              <a:t>ое</a:t>
            </a:r>
            <a:r>
              <a:rPr sz="13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105" dirty="0">
                <a:solidFill>
                  <a:srgbClr val="5F5F5F"/>
                </a:solidFill>
                <a:latin typeface="Verdana"/>
                <a:cs typeface="Verdana"/>
              </a:rPr>
              <a:t>3</a:t>
            </a:r>
            <a:r>
              <a:rPr sz="1300" spc="-40" dirty="0">
                <a:solidFill>
                  <a:srgbClr val="5F5F5F"/>
                </a:solidFill>
                <a:latin typeface="Verdana"/>
                <a:cs typeface="Verdana"/>
              </a:rPr>
              <a:t>D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7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300" spc="12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114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ен</a:t>
            </a:r>
            <a:r>
              <a:rPr sz="1300" spc="-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25" dirty="0">
                <a:solidFill>
                  <a:srgbClr val="5F5F5F"/>
                </a:solidFill>
                <a:latin typeface="Verdana"/>
                <a:cs typeface="Verdana"/>
              </a:rPr>
              <a:t>е.</a:t>
            </a:r>
            <a:endParaRPr sz="13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5113401"/>
            <a:ext cx="3714115" cy="54038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2700" marR="5080">
              <a:lnSpc>
                <a:spcPts val="1250"/>
              </a:lnSpc>
              <a:spcBef>
                <a:spcPts val="395"/>
              </a:spcBef>
            </a:pPr>
            <a:r>
              <a:rPr sz="1300" spc="2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300" spc="3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бо</a:t>
            </a:r>
            <a:r>
              <a:rPr sz="1300" spc="-1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65" dirty="0">
                <a:solidFill>
                  <a:srgbClr val="5F5F5F"/>
                </a:solidFill>
                <a:latin typeface="Verdana"/>
                <a:cs typeface="Verdana"/>
              </a:rPr>
              <a:t>ясь</a:t>
            </a:r>
            <a:r>
              <a:rPr sz="13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17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-175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300" spc="80" dirty="0">
                <a:solidFill>
                  <a:srgbClr val="5F5F5F"/>
                </a:solidFill>
                <a:latin typeface="Verdana"/>
                <a:cs typeface="Verdana"/>
              </a:rPr>
              <a:t>бра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нн</a:t>
            </a:r>
            <a:r>
              <a:rPr sz="1300" spc="145" dirty="0">
                <a:solidFill>
                  <a:srgbClr val="5F5F5F"/>
                </a:solidFill>
                <a:latin typeface="Verdana"/>
                <a:cs typeface="Verdana"/>
              </a:rPr>
              <a:t>ом</a:t>
            </a:r>
            <a:r>
              <a:rPr sz="13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5" dirty="0">
                <a:solidFill>
                  <a:srgbClr val="5F5F5F"/>
                </a:solidFill>
                <a:latin typeface="Verdana"/>
                <a:cs typeface="Verdana"/>
              </a:rPr>
              <a:t>ц</a:t>
            </a:r>
            <a:r>
              <a:rPr sz="1300" spc="-17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-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-5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30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300" spc="-4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spc="-114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3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300" spc="-15" dirty="0">
                <a:solidFill>
                  <a:srgbClr val="5F5F5F"/>
                </a:solidFill>
                <a:latin typeface="Verdana"/>
                <a:cs typeface="Verdana"/>
              </a:rPr>
              <a:t>ол</a:t>
            </a:r>
            <a:r>
              <a:rPr sz="1300" spc="-145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1300" spc="-13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-5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dirty="0">
                <a:solidFill>
                  <a:srgbClr val="5F5F5F"/>
                </a:solidFill>
                <a:latin typeface="Verdana"/>
                <a:cs typeface="Verdana"/>
              </a:rPr>
              <a:t>ате</a:t>
            </a:r>
            <a:r>
              <a:rPr sz="1300" spc="-95" dirty="0">
                <a:solidFill>
                  <a:srgbClr val="5F5F5F"/>
                </a:solidFill>
                <a:latin typeface="Verdana"/>
                <a:cs typeface="Verdana"/>
              </a:rPr>
              <a:t>ль  </a:t>
            </a:r>
            <a:r>
              <a:rPr sz="1300" spc="-85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300" spc="-10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60" dirty="0">
                <a:solidFill>
                  <a:srgbClr val="5F5F5F"/>
                </a:solidFill>
                <a:latin typeface="Verdana"/>
                <a:cs typeface="Verdana"/>
              </a:rPr>
              <a:t>ако</a:t>
            </a:r>
            <a:r>
              <a:rPr sz="1300" spc="7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30" dirty="0">
                <a:solidFill>
                  <a:srgbClr val="5F5F5F"/>
                </a:solidFill>
                <a:latin typeface="Verdana"/>
                <a:cs typeface="Verdana"/>
              </a:rPr>
              <a:t>ся</a:t>
            </a:r>
            <a:r>
              <a:rPr sz="13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14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3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100" dirty="0">
                <a:solidFill>
                  <a:srgbClr val="5F5F5F"/>
                </a:solidFill>
                <a:latin typeface="Verdana"/>
                <a:cs typeface="Verdana"/>
              </a:rPr>
              <a:t>ми</a:t>
            </a:r>
            <a:r>
              <a:rPr sz="1300" spc="7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300" spc="145" dirty="0">
                <a:solidFill>
                  <a:srgbClr val="5F5F5F"/>
                </a:solidFill>
                <a:latin typeface="Verdana"/>
                <a:cs typeface="Verdana"/>
              </a:rPr>
              <a:t>ом</a:t>
            </a:r>
            <a:r>
              <a:rPr sz="13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7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300" spc="12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114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ен</a:t>
            </a:r>
            <a:r>
              <a:rPr sz="1300" spc="-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300" spc="-114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3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300" spc="-204" dirty="0">
                <a:solidFill>
                  <a:srgbClr val="5F5F5F"/>
                </a:solidFill>
                <a:latin typeface="Verdana"/>
                <a:cs typeface="Verdana"/>
              </a:rPr>
              <a:t>ч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25" dirty="0">
                <a:solidFill>
                  <a:srgbClr val="5F5F5F"/>
                </a:solidFill>
                <a:latin typeface="Verdana"/>
                <a:cs typeface="Verdana"/>
              </a:rPr>
              <a:t>ся  </a:t>
            </a:r>
            <a:r>
              <a:rPr sz="1300" spc="-5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300" spc="5" dirty="0">
                <a:solidFill>
                  <a:srgbClr val="5F5F5F"/>
                </a:solidFill>
                <a:latin typeface="Verdana"/>
                <a:cs typeface="Verdana"/>
              </a:rPr>
              <a:t>аблю</a:t>
            </a:r>
            <a:r>
              <a:rPr sz="130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300" spc="-65" dirty="0">
                <a:solidFill>
                  <a:srgbClr val="5F5F5F"/>
                </a:solidFill>
                <a:latin typeface="Verdana"/>
                <a:cs typeface="Verdana"/>
              </a:rPr>
              <a:t>ать 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300" spc="1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30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300" spc="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300" spc="-15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300" spc="-135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13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17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-175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300" spc="-17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-45" dirty="0">
                <a:solidFill>
                  <a:srgbClr val="5F5F5F"/>
                </a:solidFill>
                <a:latin typeface="Verdana"/>
                <a:cs typeface="Verdana"/>
              </a:rPr>
              <a:t>оды</a:t>
            </a:r>
            <a:r>
              <a:rPr sz="13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135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3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300" spc="-9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300" spc="-17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3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300" spc="-3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300" spc="-15" dirty="0">
                <a:solidFill>
                  <a:srgbClr val="5F5F5F"/>
                </a:solidFill>
                <a:latin typeface="Verdana"/>
                <a:cs typeface="Verdana"/>
              </a:rPr>
              <a:t>ен</a:t>
            </a:r>
            <a:r>
              <a:rPr sz="1300" spc="-10" dirty="0">
                <a:solidFill>
                  <a:srgbClr val="5F5F5F"/>
                </a:solidFill>
                <a:latin typeface="Verdana"/>
                <a:cs typeface="Verdana"/>
              </a:rPr>
              <a:t>ног</a:t>
            </a:r>
            <a:r>
              <a:rPr sz="1300" spc="-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300" spc="-114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endParaRPr sz="13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30902" y="4036314"/>
            <a:ext cx="36683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езн</a:t>
            </a:r>
            <a:r>
              <a:rPr sz="1200" spc="-2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100" dirty="0">
                <a:solidFill>
                  <a:srgbClr val="5F5F5F"/>
                </a:solidFill>
                <a:latin typeface="Verdana"/>
                <a:cs typeface="Verdana"/>
              </a:rPr>
              <a:t>нф</a:t>
            </a:r>
            <a:r>
              <a:rPr sz="1200" spc="7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120" dirty="0">
                <a:solidFill>
                  <a:srgbClr val="5F5F5F"/>
                </a:solidFill>
                <a:latin typeface="Verdana"/>
                <a:cs typeface="Verdana"/>
              </a:rPr>
              <a:t>рма</a:t>
            </a:r>
            <a:r>
              <a:rPr sz="1200" spc="-110" dirty="0">
                <a:solidFill>
                  <a:srgbClr val="5F5F5F"/>
                </a:solidFill>
                <a:latin typeface="Verdana"/>
                <a:cs typeface="Verdana"/>
              </a:rPr>
              <a:t>тив</a:t>
            </a:r>
            <a:r>
              <a:rPr sz="1200" dirty="0">
                <a:solidFill>
                  <a:srgbClr val="5F5F5F"/>
                </a:solidFill>
                <a:latin typeface="Verdana"/>
                <a:cs typeface="Verdana"/>
              </a:rPr>
              <a:t>но</a:t>
            </a:r>
            <a:r>
              <a:rPr sz="12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пр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же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е,</a:t>
            </a:r>
            <a:endParaRPr sz="12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1200" spc="-2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от</a:t>
            </a: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6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20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200" spc="-13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200" spc="-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55" dirty="0">
                <a:solidFill>
                  <a:srgbClr val="5F5F5F"/>
                </a:solidFill>
                <a:latin typeface="Verdana"/>
                <a:cs typeface="Verdana"/>
              </a:rPr>
              <a:t>м,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200" spc="-114" dirty="0">
                <a:solidFill>
                  <a:srgbClr val="5F5F5F"/>
                </a:solidFill>
                <a:latin typeface="Verdana"/>
                <a:cs typeface="Verdana"/>
              </a:rPr>
              <a:t>чн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21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200" dirty="0">
                <a:solidFill>
                  <a:srgbClr val="5F5F5F"/>
                </a:solidFill>
                <a:latin typeface="Verdana"/>
                <a:cs typeface="Verdana"/>
              </a:rPr>
              <a:t>ф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120" dirty="0">
                <a:solidFill>
                  <a:srgbClr val="5F5F5F"/>
                </a:solidFill>
                <a:latin typeface="Verdana"/>
                <a:cs typeface="Verdana"/>
              </a:rPr>
              <a:t>рма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те  </a:t>
            </a:r>
            <a:r>
              <a:rPr sz="1200" spc="8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200" spc="7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сс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13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ывает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21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6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2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8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200" spc="7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3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200" spc="-45" dirty="0">
                <a:solidFill>
                  <a:srgbClr val="5F5F5F"/>
                </a:solidFill>
                <a:latin typeface="Verdana"/>
                <a:cs typeface="Verdana"/>
              </a:rPr>
              <a:t>ен</a:t>
            </a:r>
            <a:r>
              <a:rPr sz="120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30902" y="4840985"/>
            <a:ext cx="300672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200" dirty="0">
                <a:solidFill>
                  <a:srgbClr val="5F5F5F"/>
                </a:solidFill>
                <a:latin typeface="Verdana"/>
                <a:cs typeface="Verdana"/>
              </a:rPr>
              <a:t>рил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же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пл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45" dirty="0">
                <a:solidFill>
                  <a:srgbClr val="5F5F5F"/>
                </a:solidFill>
                <a:latin typeface="Verdana"/>
                <a:cs typeface="Verdana"/>
              </a:rPr>
              <a:t>тн</a:t>
            </a: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е,</a:t>
            </a:r>
            <a:r>
              <a:rPr sz="12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200" spc="-13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200" spc="-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ько  </a:t>
            </a:r>
            <a:r>
              <a:rPr sz="1200" spc="2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2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45" dirty="0">
                <a:solidFill>
                  <a:srgbClr val="5F5F5F"/>
                </a:solidFill>
                <a:latin typeface="Verdana"/>
                <a:cs typeface="Verdana"/>
              </a:rPr>
              <a:t>англ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ий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2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21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30" dirty="0">
                <a:solidFill>
                  <a:srgbClr val="5F5F5F"/>
                </a:solidFill>
                <a:latin typeface="Verdana"/>
                <a:cs typeface="Verdana"/>
              </a:rPr>
              <a:t>панс</a:t>
            </a:r>
            <a:r>
              <a:rPr sz="1200" spc="-2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21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20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200" spc="-13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ык</a:t>
            </a:r>
            <a:r>
              <a:rPr sz="1200" spc="-6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120" dirty="0">
                <a:solidFill>
                  <a:srgbClr val="5F5F5F"/>
                </a:solidFill>
                <a:latin typeface="Verdana"/>
                <a:cs typeface="Verdana"/>
              </a:rPr>
              <a:t>х.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30902" y="5463032"/>
            <a:ext cx="347599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35" dirty="0">
                <a:solidFill>
                  <a:srgbClr val="5F5F5F"/>
                </a:solidFill>
                <a:latin typeface="Verdana"/>
                <a:cs typeface="Verdana"/>
              </a:rPr>
              <a:t>Платное,</a:t>
            </a:r>
            <a:r>
              <a:rPr sz="12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Android</a:t>
            </a:r>
            <a:r>
              <a:rPr sz="12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149</a:t>
            </a:r>
            <a:r>
              <a:rPr sz="12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рублей,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14" dirty="0">
                <a:solidFill>
                  <a:srgbClr val="5F5F5F"/>
                </a:solidFill>
                <a:latin typeface="Verdana"/>
                <a:cs typeface="Verdana"/>
              </a:rPr>
              <a:t>IOS</a:t>
            </a:r>
            <a:r>
              <a:rPr sz="120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229</a:t>
            </a:r>
            <a:r>
              <a:rPr sz="12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dirty="0">
                <a:solidFill>
                  <a:srgbClr val="5F5F5F"/>
                </a:solidFill>
                <a:latin typeface="Verdana"/>
                <a:cs typeface="Verdana"/>
              </a:rPr>
              <a:t>рублей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861052" y="6551168"/>
            <a:ext cx="4114165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*изображения</a:t>
            </a:r>
            <a:r>
              <a:rPr sz="7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90" dirty="0">
                <a:solidFill>
                  <a:srgbClr val="5F5F5F"/>
                </a:solidFill>
                <a:latin typeface="Verdana"/>
                <a:cs typeface="Verdana"/>
              </a:rPr>
              <a:t>взяты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0" dirty="0">
                <a:solidFill>
                  <a:srgbClr val="5F5F5F"/>
                </a:solidFill>
                <a:latin typeface="Verdana"/>
                <a:cs typeface="Verdana"/>
              </a:rPr>
              <a:t>из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dirty="0">
                <a:solidFill>
                  <a:srgbClr val="5F5F5F"/>
                </a:solidFill>
                <a:latin typeface="Verdana"/>
                <a:cs typeface="Verdana"/>
              </a:rPr>
              <a:t>официального</a:t>
            </a:r>
            <a:r>
              <a:rPr sz="700" spc="-1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" dirty="0">
                <a:solidFill>
                  <a:srgbClr val="5F5F5F"/>
                </a:solidFill>
                <a:latin typeface="Verdana"/>
                <a:cs typeface="Verdana"/>
              </a:rPr>
              <a:t>релиза</a:t>
            </a:r>
            <a:r>
              <a:rPr sz="700" spc="-4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приложения</a:t>
            </a:r>
            <a:r>
              <a:rPr sz="700" spc="-4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10" dirty="0">
                <a:solidFill>
                  <a:srgbClr val="5F5F5F"/>
                </a:solidFill>
                <a:latin typeface="Verdana"/>
                <a:cs typeface="Verdana"/>
              </a:rPr>
              <a:t>на</a:t>
            </a:r>
            <a:r>
              <a:rPr sz="7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20" dirty="0">
                <a:solidFill>
                  <a:srgbClr val="5F5F5F"/>
                </a:solidFill>
                <a:latin typeface="Verdana"/>
                <a:cs typeface="Verdana"/>
              </a:rPr>
              <a:t>Google</a:t>
            </a:r>
            <a:r>
              <a:rPr sz="700" spc="-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5" dirty="0">
                <a:solidFill>
                  <a:srgbClr val="5F5F5F"/>
                </a:solidFill>
                <a:latin typeface="Verdana"/>
                <a:cs typeface="Verdana"/>
              </a:rPr>
              <a:t>Play</a:t>
            </a:r>
            <a:r>
              <a:rPr sz="7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0" dirty="0">
                <a:solidFill>
                  <a:srgbClr val="5F5F5F"/>
                </a:solidFill>
                <a:latin typeface="Verdana"/>
                <a:cs typeface="Verdana"/>
              </a:rPr>
              <a:t>Market</a:t>
            </a:r>
            <a:r>
              <a:rPr sz="700" spc="-6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700" spc="-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20" dirty="0">
                <a:solidFill>
                  <a:srgbClr val="5F5F5F"/>
                </a:solidFill>
                <a:latin typeface="Verdana"/>
                <a:cs typeface="Verdana"/>
              </a:rPr>
              <a:t>обзора</a:t>
            </a:r>
            <a:endParaRPr sz="7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700" spc="-25" dirty="0">
                <a:solidFill>
                  <a:srgbClr val="5F5F5F"/>
                </a:solidFill>
                <a:latin typeface="Verdana"/>
                <a:cs typeface="Verdana"/>
              </a:rPr>
              <a:t>https://carlosvillalba.me/2018/01/18/apps-ive-made-arloon-plants/</a:t>
            </a:r>
            <a:endParaRPr sz="700">
              <a:latin typeface="Verdana"/>
              <a:cs typeface="Verdana"/>
            </a:endParaRP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05442" y="2502407"/>
            <a:ext cx="1411109" cy="50444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82852" y="2526817"/>
            <a:ext cx="1453896" cy="484733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99872" y="2284476"/>
            <a:ext cx="830580" cy="832103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152131" y="2526792"/>
            <a:ext cx="1467612" cy="1357884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31664" y="2526792"/>
            <a:ext cx="2142743" cy="1357884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474768" y="4848118"/>
            <a:ext cx="364540" cy="363138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480864" y="5425775"/>
            <a:ext cx="364540" cy="365942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462576" y="4144060"/>
            <a:ext cx="364540" cy="3645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7755" y="2213864"/>
            <a:ext cx="1200150" cy="108457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18082" y="1434210"/>
            <a:ext cx="67081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75" dirty="0"/>
              <a:t>Dino</a:t>
            </a:r>
            <a:r>
              <a:rPr spc="-254" dirty="0"/>
              <a:t> </a:t>
            </a:r>
            <a:r>
              <a:rPr spc="-300" dirty="0"/>
              <a:t>3</a:t>
            </a:r>
            <a:r>
              <a:rPr spc="220" dirty="0"/>
              <a:t>d</a:t>
            </a:r>
            <a:r>
              <a:rPr spc="-270" dirty="0"/>
              <a:t> </a:t>
            </a:r>
            <a:r>
              <a:rPr spc="-25" dirty="0"/>
              <a:t>Realid</a:t>
            </a:r>
            <a:r>
              <a:rPr spc="250" dirty="0"/>
              <a:t>a</a:t>
            </a:r>
            <a:r>
              <a:rPr spc="260" dirty="0"/>
              <a:t>d</a:t>
            </a:r>
            <a:r>
              <a:rPr spc="-270" dirty="0"/>
              <a:t> </a:t>
            </a:r>
            <a:r>
              <a:rPr spc="75" dirty="0"/>
              <a:t>Aumentada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35940" y="3340989"/>
            <a:ext cx="3766820" cy="8788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5" dirty="0">
                <a:solidFill>
                  <a:srgbClr val="5F5F5F"/>
                </a:solidFill>
                <a:latin typeface="Verdana"/>
                <a:cs typeface="Verdana"/>
              </a:rPr>
              <a:t>На</a:t>
            </a:r>
            <a:r>
              <a:rPr sz="105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рынке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45" dirty="0">
                <a:solidFill>
                  <a:srgbClr val="5F5F5F"/>
                </a:solidFill>
                <a:latin typeface="Verdana"/>
                <a:cs typeface="Verdana"/>
              </a:rPr>
              <a:t>можно</a:t>
            </a:r>
            <a:r>
              <a:rPr sz="105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найти</a:t>
            </a:r>
            <a:r>
              <a:rPr sz="105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5" dirty="0">
                <a:solidFill>
                  <a:srgbClr val="5F5F5F"/>
                </a:solidFill>
                <a:latin typeface="Verdana"/>
                <a:cs typeface="Verdana"/>
              </a:rPr>
              <a:t>множество</a:t>
            </a:r>
            <a:r>
              <a:rPr sz="105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AR</a:t>
            </a:r>
            <a:r>
              <a:rPr sz="105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0" dirty="0">
                <a:solidFill>
                  <a:srgbClr val="5F5F5F"/>
                </a:solidFill>
                <a:latin typeface="Verdana"/>
                <a:cs typeface="Verdana"/>
              </a:rPr>
              <a:t>приложений</a:t>
            </a:r>
            <a:endParaRPr sz="10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050" spc="12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5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динозаврами.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Мы</a:t>
            </a:r>
            <a:r>
              <a:rPr sz="105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65" dirty="0">
                <a:solidFill>
                  <a:srgbClr val="5F5F5F"/>
                </a:solidFill>
                <a:latin typeface="Verdana"/>
                <a:cs typeface="Verdana"/>
              </a:rPr>
              <a:t>расскажем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35" dirty="0">
                <a:solidFill>
                  <a:srgbClr val="5F5F5F"/>
                </a:solidFill>
                <a:latin typeface="Verdana"/>
                <a:cs typeface="Verdana"/>
              </a:rPr>
              <a:t>лишь</a:t>
            </a:r>
            <a:r>
              <a:rPr sz="105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55" dirty="0">
                <a:solidFill>
                  <a:srgbClr val="5F5F5F"/>
                </a:solidFill>
                <a:latin typeface="Verdana"/>
                <a:cs typeface="Verdana"/>
              </a:rPr>
              <a:t>об</a:t>
            </a:r>
            <a:r>
              <a:rPr sz="105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одном</a:t>
            </a:r>
            <a:r>
              <a:rPr sz="105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70" dirty="0">
                <a:solidFill>
                  <a:srgbClr val="5F5F5F"/>
                </a:solidFill>
                <a:latin typeface="Verdana"/>
                <a:cs typeface="Verdana"/>
              </a:rPr>
              <a:t>из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70" dirty="0">
                <a:solidFill>
                  <a:srgbClr val="5F5F5F"/>
                </a:solidFill>
                <a:latin typeface="Verdana"/>
                <a:cs typeface="Verdana"/>
              </a:rPr>
              <a:t>них.</a:t>
            </a:r>
            <a:endParaRPr sz="105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350">
              <a:latin typeface="Verdana"/>
              <a:cs typeface="Verdana"/>
            </a:endParaRPr>
          </a:p>
          <a:p>
            <a:pPr marL="12700" marR="13970">
              <a:lnSpc>
                <a:spcPct val="100000"/>
              </a:lnSpc>
            </a:pP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5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рил</a:t>
            </a:r>
            <a:r>
              <a:rPr sz="1050" spc="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1050" spc="-5" dirty="0">
                <a:solidFill>
                  <a:srgbClr val="5F5F5F"/>
                </a:solidFill>
                <a:latin typeface="Verdana"/>
                <a:cs typeface="Verdana"/>
              </a:rPr>
              <a:t>ении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9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выбра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-105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дн</a:t>
            </a:r>
            <a:r>
              <a:rPr sz="1050" spc="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го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7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-6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05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90" dirty="0">
                <a:solidFill>
                  <a:srgbClr val="5F5F5F"/>
                </a:solidFill>
                <a:latin typeface="Verdana"/>
                <a:cs typeface="Verdana"/>
              </a:rPr>
              <a:t>1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0</a:t>
            </a:r>
            <a:r>
              <a:rPr sz="105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1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050" spc="-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35" dirty="0">
                <a:solidFill>
                  <a:srgbClr val="5F5F5F"/>
                </a:solidFill>
                <a:latin typeface="Verdana"/>
                <a:cs typeface="Verdana"/>
              </a:rPr>
              <a:t>вров  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19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естить</a:t>
            </a:r>
            <a:r>
              <a:rPr sz="105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его</a:t>
            </a:r>
            <a:r>
              <a:rPr sz="105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9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3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spc="-35" dirty="0">
                <a:solidFill>
                  <a:srgbClr val="5F5F5F"/>
                </a:solidFill>
                <a:latin typeface="Verdana"/>
                <a:cs typeface="Verdana"/>
              </a:rPr>
              <a:t>рх</a:t>
            </a:r>
            <a:r>
              <a:rPr sz="1050" spc="-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10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50" spc="-13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-105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ст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35" dirty="0">
                <a:solidFill>
                  <a:srgbClr val="5F5F5F"/>
                </a:solidFill>
                <a:latin typeface="Verdana"/>
                <a:cs typeface="Verdana"/>
              </a:rPr>
              <a:t>ла</a:t>
            </a:r>
            <a:r>
              <a:rPr sz="1050" spc="-15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2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2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50" spc="70" dirty="0">
                <a:solidFill>
                  <a:srgbClr val="5F5F5F"/>
                </a:solidFill>
                <a:latin typeface="Verdana"/>
                <a:cs typeface="Verdana"/>
              </a:rPr>
              <a:t>ри</a:t>
            </a:r>
            <a:r>
              <a:rPr sz="1050" spc="7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10" dirty="0">
                <a:solidFill>
                  <a:srgbClr val="5F5F5F"/>
                </a:solidFill>
                <a:latin typeface="Verdana"/>
                <a:cs typeface="Verdana"/>
              </a:rPr>
              <a:t>ер.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4403597"/>
            <a:ext cx="3799204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122555">
              <a:lnSpc>
                <a:spcPct val="100000"/>
              </a:lnSpc>
              <a:spcBef>
                <a:spcPts val="105"/>
              </a:spcBef>
            </a:pPr>
            <a:r>
              <a:rPr sz="1050" spc="-11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50" spc="-130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05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-10" dirty="0">
                <a:solidFill>
                  <a:srgbClr val="5F5F5F"/>
                </a:solidFill>
                <a:latin typeface="Verdana"/>
                <a:cs typeface="Verdana"/>
              </a:rPr>
              <a:t>ак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1050" spc="6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9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ете</a:t>
            </a:r>
            <a:r>
              <a:rPr sz="105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85" dirty="0">
                <a:solidFill>
                  <a:srgbClr val="5F5F5F"/>
                </a:solidFill>
                <a:latin typeface="Verdana"/>
                <a:cs typeface="Verdana"/>
              </a:rPr>
              <a:t>сфо</a:t>
            </a:r>
            <a:r>
              <a:rPr sz="1050" spc="6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г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050" spc="14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180" dirty="0">
                <a:solidFill>
                  <a:srgbClr val="5F5F5F"/>
                </a:solidFill>
                <a:latin typeface="Verdana"/>
                <a:cs typeface="Verdana"/>
              </a:rPr>
              <a:t>ф</a:t>
            </a:r>
            <a:r>
              <a:rPr sz="1050" spc="25" dirty="0">
                <a:solidFill>
                  <a:srgbClr val="5F5F5F"/>
                </a:solidFill>
                <a:latin typeface="Verdana"/>
                <a:cs typeface="Verdana"/>
              </a:rPr>
              <a:t>ир</a:t>
            </a:r>
            <a:r>
              <a:rPr sz="1050" spc="1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2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1050" spc="-20" dirty="0">
                <a:solidFill>
                  <a:srgbClr val="5F5F5F"/>
                </a:solidFill>
                <a:latin typeface="Verdana"/>
                <a:cs typeface="Verdana"/>
              </a:rPr>
              <a:t>ся</a:t>
            </a:r>
            <a:r>
              <a:rPr sz="1050" spc="-1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2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5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5" dirty="0">
                <a:solidFill>
                  <a:srgbClr val="5F5F5F"/>
                </a:solidFill>
                <a:latin typeface="Verdana"/>
                <a:cs typeface="Verdana"/>
              </a:rPr>
              <a:t>выбра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-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25" dirty="0">
                <a:solidFill>
                  <a:srgbClr val="5F5F5F"/>
                </a:solidFill>
                <a:latin typeface="Verdana"/>
                <a:cs typeface="Verdana"/>
              </a:rPr>
              <a:t>ым  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ерсо</a:t>
            </a:r>
            <a:r>
              <a:rPr sz="1050" spc="4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2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25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1050" spc="114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spc="12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-90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7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рав</a:t>
            </a:r>
            <a:r>
              <a:rPr sz="1050" spc="-130" dirty="0">
                <a:solidFill>
                  <a:srgbClr val="5F5F5F"/>
                </a:solidFill>
                <a:latin typeface="Verdana"/>
                <a:cs typeface="Verdana"/>
              </a:rPr>
              <a:t>ля</a:t>
            </a:r>
            <a:r>
              <a:rPr sz="1050" spc="-10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-105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7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9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3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5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5" dirty="0">
                <a:solidFill>
                  <a:srgbClr val="5F5F5F"/>
                </a:solidFill>
                <a:latin typeface="Verdana"/>
                <a:cs typeface="Verdana"/>
              </a:rPr>
              <a:t>бл</a:t>
            </a:r>
            <a:r>
              <a:rPr sz="1050" spc="10" dirty="0">
                <a:solidFill>
                  <a:srgbClr val="5F5F5F"/>
                </a:solidFill>
                <a:latin typeface="Verdana"/>
                <a:cs typeface="Verdana"/>
              </a:rPr>
              <a:t>аст</a:t>
            </a:r>
            <a:r>
              <a:rPr sz="1050" spc="2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05" dirty="0">
                <a:solidFill>
                  <a:srgbClr val="5F5F5F"/>
                </a:solidFill>
                <a:latin typeface="Verdana"/>
                <a:cs typeface="Verdana"/>
              </a:rPr>
              <a:t>э</a:t>
            </a:r>
            <a:r>
              <a:rPr sz="1050" spc="20" dirty="0">
                <a:solidFill>
                  <a:srgbClr val="5F5F5F"/>
                </a:solidFill>
                <a:latin typeface="Verdana"/>
                <a:cs typeface="Verdana"/>
              </a:rPr>
              <a:t>кр</a:t>
            </a:r>
            <a:r>
              <a:rPr sz="1050" spc="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9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endParaRPr sz="105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1050" spc="-7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ст</a:t>
            </a:r>
            <a:r>
              <a:rPr sz="1050" spc="55" dirty="0">
                <a:solidFill>
                  <a:srgbClr val="5F5F5F"/>
                </a:solidFill>
                <a:latin typeface="Verdana"/>
                <a:cs typeface="Verdana"/>
              </a:rPr>
              <a:t>ро</a:t>
            </a:r>
            <a:r>
              <a:rPr sz="1050" spc="-45" dirty="0">
                <a:solidFill>
                  <a:srgbClr val="5F5F5F"/>
                </a:solidFill>
                <a:latin typeface="Verdana"/>
                <a:cs typeface="Verdana"/>
              </a:rPr>
              <a:t>йст</a:t>
            </a:r>
            <a:r>
              <a:rPr sz="1050" spc="-5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50" spc="9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40" dirty="0">
                <a:solidFill>
                  <a:srgbClr val="5F5F5F"/>
                </a:solidFill>
                <a:latin typeface="Verdana"/>
                <a:cs typeface="Verdana"/>
              </a:rPr>
              <a:t>сп</a:t>
            </a:r>
            <a:r>
              <a:rPr sz="1050" spc="3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spc="25" dirty="0">
                <a:solidFill>
                  <a:srgbClr val="5F5F5F"/>
                </a:solidFill>
                <a:latin typeface="Verdana"/>
                <a:cs typeface="Verdana"/>
              </a:rPr>
              <a:t>циа</a:t>
            </a:r>
            <a:r>
              <a:rPr sz="1050" spc="-35" dirty="0">
                <a:solidFill>
                  <a:srgbClr val="5F5F5F"/>
                </a:solidFill>
                <a:latin typeface="Verdana"/>
                <a:cs typeface="Verdana"/>
              </a:rPr>
              <a:t>льны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джо</a:t>
            </a:r>
            <a:r>
              <a:rPr sz="1050" spc="-5" dirty="0">
                <a:solidFill>
                  <a:srgbClr val="5F5F5F"/>
                </a:solidFill>
                <a:latin typeface="Verdana"/>
                <a:cs typeface="Verdana"/>
              </a:rPr>
              <a:t>йстиком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9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-55" dirty="0">
                <a:solidFill>
                  <a:srgbClr val="5F5F5F"/>
                </a:solidFill>
                <a:latin typeface="Verdana"/>
                <a:cs typeface="Verdana"/>
              </a:rPr>
              <a:t>кто</a:t>
            </a:r>
            <a:r>
              <a:rPr sz="1050" spc="45" dirty="0">
                <a:solidFill>
                  <a:srgbClr val="5F5F5F"/>
                </a:solidFill>
                <a:latin typeface="Verdana"/>
                <a:cs typeface="Verdana"/>
              </a:rPr>
              <a:t>р  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рассказывает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55" dirty="0">
                <a:solidFill>
                  <a:srgbClr val="5F5F5F"/>
                </a:solidFill>
                <a:latin typeface="Verdana"/>
                <a:cs typeface="Verdana"/>
              </a:rPr>
              <a:t>об</a:t>
            </a:r>
            <a:r>
              <a:rPr sz="105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особенностях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20" dirty="0">
                <a:solidFill>
                  <a:srgbClr val="5F5F5F"/>
                </a:solidFill>
                <a:latin typeface="Verdana"/>
                <a:cs typeface="Verdana"/>
              </a:rPr>
              <a:t>выбранного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5" dirty="0">
                <a:solidFill>
                  <a:srgbClr val="5F5F5F"/>
                </a:solidFill>
                <a:latin typeface="Verdana"/>
                <a:cs typeface="Verdana"/>
              </a:rPr>
              <a:t>динозавра.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48554" y="4298441"/>
            <a:ext cx="3667760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050" spc="-13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рк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6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20" dirty="0">
                <a:solidFill>
                  <a:srgbClr val="5F5F5F"/>
                </a:solidFill>
                <a:latin typeface="Verdana"/>
                <a:cs typeface="Verdana"/>
              </a:rPr>
              <a:t>кр</a:t>
            </a:r>
            <a:r>
              <a:rPr sz="1050" spc="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10" dirty="0">
                <a:solidFill>
                  <a:srgbClr val="5F5F5F"/>
                </a:solidFill>
                <a:latin typeface="Verdana"/>
                <a:cs typeface="Verdana"/>
              </a:rPr>
              <a:t>си</a:t>
            </a:r>
            <a:r>
              <a:rPr sz="1050" spc="-1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50" spc="-35" dirty="0">
                <a:solidFill>
                  <a:srgbClr val="5F5F5F"/>
                </a:solidFill>
                <a:latin typeface="Verdana"/>
                <a:cs typeface="Verdana"/>
              </a:rPr>
              <a:t>ые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2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2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7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8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5" dirty="0">
                <a:solidFill>
                  <a:srgbClr val="5F5F5F"/>
                </a:solidFill>
                <a:latin typeface="Verdana"/>
                <a:cs typeface="Verdana"/>
              </a:rPr>
              <a:t>иров</a:t>
            </a:r>
            <a:r>
              <a:rPr sz="1050" spc="-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-145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050" spc="6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ерсо</a:t>
            </a:r>
            <a:r>
              <a:rPr sz="1050" spc="6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7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1050" spc="-55" dirty="0">
                <a:solidFill>
                  <a:srgbClr val="5F5F5F"/>
                </a:solidFill>
                <a:latin typeface="Verdana"/>
                <a:cs typeface="Verdana"/>
              </a:rPr>
              <a:t>и.  </a:t>
            </a:r>
            <a:r>
              <a:rPr sz="1050" spc="-80" dirty="0">
                <a:solidFill>
                  <a:srgbClr val="5F5F5F"/>
                </a:solidFill>
                <a:latin typeface="Verdana"/>
                <a:cs typeface="Verdana"/>
              </a:rPr>
              <a:t>Х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55" dirty="0">
                <a:solidFill>
                  <a:srgbClr val="5F5F5F"/>
                </a:solidFill>
                <a:latin typeface="Verdana"/>
                <a:cs typeface="Verdana"/>
              </a:rPr>
              <a:t>ро</a:t>
            </a:r>
            <a:r>
              <a:rPr sz="1050" spc="60" dirty="0">
                <a:solidFill>
                  <a:srgbClr val="5F5F5F"/>
                </a:solidFill>
                <a:latin typeface="Verdana"/>
                <a:cs typeface="Verdana"/>
              </a:rPr>
              <a:t>ш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50" spc="55" dirty="0">
                <a:solidFill>
                  <a:srgbClr val="5F5F5F"/>
                </a:solidFill>
                <a:latin typeface="Verdana"/>
                <a:cs typeface="Verdana"/>
              </a:rPr>
              <a:t>ро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050" spc="-5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50" spc="19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2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2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-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-145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70" dirty="0">
                <a:solidFill>
                  <a:srgbClr val="5F5F5F"/>
                </a:solidFill>
                <a:latin typeface="Verdana"/>
                <a:cs typeface="Verdana"/>
              </a:rPr>
              <a:t>ин</a:t>
            </a:r>
            <a:r>
              <a:rPr sz="1050" spc="-5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110" dirty="0">
                <a:solidFill>
                  <a:srgbClr val="5F5F5F"/>
                </a:solidFill>
                <a:latin typeface="Verdana"/>
                <a:cs typeface="Verdana"/>
              </a:rPr>
              <a:t>ер</a:t>
            </a:r>
            <a:r>
              <a:rPr sz="1050" spc="145" dirty="0">
                <a:solidFill>
                  <a:srgbClr val="5F5F5F"/>
                </a:solidFill>
                <a:latin typeface="Verdana"/>
                <a:cs typeface="Verdana"/>
              </a:rPr>
              <a:t>ф</a:t>
            </a:r>
            <a:r>
              <a:rPr sz="1050" spc="1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spc="10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050" spc="12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5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45" dirty="0">
                <a:solidFill>
                  <a:srgbClr val="5F5F5F"/>
                </a:solidFill>
                <a:latin typeface="Verdana"/>
                <a:cs typeface="Verdana"/>
              </a:rPr>
              <a:t>клав</a:t>
            </a:r>
            <a:r>
              <a:rPr sz="1050" spc="-6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20" dirty="0">
                <a:solidFill>
                  <a:srgbClr val="5F5F5F"/>
                </a:solidFill>
                <a:latin typeface="Verdana"/>
                <a:cs typeface="Verdana"/>
              </a:rPr>
              <a:t>ши  </a:t>
            </a:r>
            <a:r>
              <a:rPr sz="1050" spc="-7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рав</a:t>
            </a:r>
            <a:r>
              <a:rPr sz="1050" spc="-20" dirty="0">
                <a:solidFill>
                  <a:srgbClr val="5F5F5F"/>
                </a:solidFill>
                <a:latin typeface="Verdana"/>
                <a:cs typeface="Verdana"/>
              </a:rPr>
              <a:t>ле</a:t>
            </a:r>
            <a:r>
              <a:rPr sz="1050" spc="-1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-100" dirty="0">
                <a:solidFill>
                  <a:srgbClr val="5F5F5F"/>
                </a:solidFill>
                <a:latin typeface="Verdana"/>
                <a:cs typeface="Verdana"/>
              </a:rPr>
              <a:t>ия</a:t>
            </a:r>
            <a:r>
              <a:rPr sz="1050" spc="-90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60" dirty="0">
                <a:solidFill>
                  <a:srgbClr val="5F5F5F"/>
                </a:solidFill>
                <a:latin typeface="Verdana"/>
                <a:cs typeface="Verdana"/>
              </a:rPr>
              <a:t>инф</a:t>
            </a:r>
            <a:r>
              <a:rPr sz="105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125" dirty="0">
                <a:solidFill>
                  <a:srgbClr val="5F5F5F"/>
                </a:solidFill>
                <a:latin typeface="Verdana"/>
                <a:cs typeface="Verdana"/>
              </a:rPr>
              <a:t>рм</a:t>
            </a:r>
            <a:r>
              <a:rPr sz="1050" spc="-50" dirty="0">
                <a:solidFill>
                  <a:srgbClr val="5F5F5F"/>
                </a:solidFill>
                <a:latin typeface="Verdana"/>
                <a:cs typeface="Verdana"/>
              </a:rPr>
              <a:t>атив</a:t>
            </a:r>
            <a:r>
              <a:rPr sz="1050" spc="-6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10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1050" spc="-90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1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35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050" spc="4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50" spc="-1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-105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55" dirty="0">
                <a:solidFill>
                  <a:srgbClr val="5F5F5F"/>
                </a:solidFill>
                <a:latin typeface="Verdana"/>
                <a:cs typeface="Verdana"/>
              </a:rPr>
              <a:t>сд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лат</a:t>
            </a:r>
            <a:r>
              <a:rPr sz="1050" spc="-80" dirty="0">
                <a:solidFill>
                  <a:srgbClr val="5F5F5F"/>
                </a:solidFill>
                <a:latin typeface="Verdana"/>
                <a:cs typeface="Verdana"/>
              </a:rPr>
              <a:t>ь  </a:t>
            </a:r>
            <a:r>
              <a:rPr sz="1050" spc="65" dirty="0">
                <a:solidFill>
                  <a:srgbClr val="5F5F5F"/>
                </a:solidFill>
                <a:latin typeface="Verdana"/>
                <a:cs typeface="Verdana"/>
              </a:rPr>
              <a:t>фот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1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050" spc="-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5" dirty="0">
                <a:solidFill>
                  <a:srgbClr val="5F5F5F"/>
                </a:solidFill>
                <a:latin typeface="Verdana"/>
                <a:cs typeface="Verdana"/>
              </a:rPr>
              <a:t>вра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3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5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до</a:t>
            </a:r>
            <a:r>
              <a:rPr sz="1050" spc="5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6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050" spc="-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1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-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65" dirty="0">
                <a:solidFill>
                  <a:srgbClr val="5F5F5F"/>
                </a:solidFill>
                <a:latin typeface="Verdana"/>
                <a:cs typeface="Verdana"/>
              </a:rPr>
              <a:t>реа</a:t>
            </a:r>
            <a:r>
              <a:rPr sz="1050" spc="-45" dirty="0">
                <a:solidFill>
                  <a:srgbClr val="5F5F5F"/>
                </a:solidFill>
                <a:latin typeface="Verdana"/>
                <a:cs typeface="Verdana"/>
              </a:rPr>
              <a:t>льн</a:t>
            </a:r>
            <a:r>
              <a:rPr sz="1050" spc="-3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50" spc="-1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-65" dirty="0">
                <a:solidFill>
                  <a:srgbClr val="5F5F5F"/>
                </a:solidFill>
                <a:latin typeface="Verdana"/>
                <a:cs typeface="Verdana"/>
              </a:rPr>
              <a:t>и.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48554" y="5127752"/>
            <a:ext cx="3515995" cy="1174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3340">
              <a:lnSpc>
                <a:spcPct val="100000"/>
              </a:lnSpc>
              <a:spcBef>
                <a:spcPts val="105"/>
              </a:spcBef>
            </a:pPr>
            <a:r>
              <a:rPr sz="1050" spc="-5" dirty="0">
                <a:solidFill>
                  <a:srgbClr val="5F5F5F"/>
                </a:solidFill>
                <a:latin typeface="Verdana"/>
                <a:cs typeface="Verdana"/>
              </a:rPr>
              <a:t>Приложение</a:t>
            </a:r>
            <a:r>
              <a:rPr sz="105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0" dirty="0">
                <a:solidFill>
                  <a:srgbClr val="5F5F5F"/>
                </a:solidFill>
                <a:latin typeface="Verdana"/>
                <a:cs typeface="Verdana"/>
              </a:rPr>
              <a:t>доступно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50" dirty="0">
                <a:solidFill>
                  <a:srgbClr val="5F5F5F"/>
                </a:solidFill>
                <a:latin typeface="Verdana"/>
                <a:cs typeface="Verdana"/>
              </a:rPr>
              <a:t>только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25" dirty="0">
                <a:solidFill>
                  <a:srgbClr val="5F5F5F"/>
                </a:solidFill>
                <a:latin typeface="Verdana"/>
                <a:cs typeface="Verdana"/>
              </a:rPr>
              <a:t>на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35" dirty="0">
                <a:solidFill>
                  <a:srgbClr val="5F5F5F"/>
                </a:solidFill>
                <a:latin typeface="Verdana"/>
                <a:cs typeface="Verdana"/>
              </a:rPr>
              <a:t>испанском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90" dirty="0">
                <a:solidFill>
                  <a:srgbClr val="5F5F5F"/>
                </a:solidFill>
                <a:latin typeface="Verdana"/>
                <a:cs typeface="Verdana"/>
              </a:rPr>
              <a:t>языке. </a:t>
            </a:r>
            <a:r>
              <a:rPr sz="1050" spc="-3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35" dirty="0">
                <a:solidFill>
                  <a:srgbClr val="5F5F5F"/>
                </a:solidFill>
                <a:latin typeface="Verdana"/>
                <a:cs typeface="Verdana"/>
              </a:rPr>
              <a:t>Мен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ю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9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50" spc="60" dirty="0">
                <a:solidFill>
                  <a:srgbClr val="5F5F5F"/>
                </a:solidFill>
                <a:latin typeface="Verdana"/>
                <a:cs typeface="Verdana"/>
              </a:rPr>
              <a:t>ер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spc="-3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ст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9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2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2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-95" dirty="0">
                <a:solidFill>
                  <a:srgbClr val="5F5F5F"/>
                </a:solidFill>
                <a:latin typeface="Verdana"/>
                <a:cs typeface="Verdana"/>
              </a:rPr>
              <a:t>гл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-35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ск</a:t>
            </a:r>
            <a:r>
              <a:rPr sz="1050" spc="-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-80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050" spc="-45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5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35" dirty="0">
                <a:solidFill>
                  <a:srgbClr val="5F5F5F"/>
                </a:solidFill>
                <a:latin typeface="Verdana"/>
                <a:cs typeface="Verdana"/>
              </a:rPr>
              <a:t>о  </a:t>
            </a:r>
            <a:r>
              <a:rPr sz="1050" spc="19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20" dirty="0">
                <a:solidFill>
                  <a:srgbClr val="5F5F5F"/>
                </a:solidFill>
                <a:latin typeface="Verdana"/>
                <a:cs typeface="Verdana"/>
              </a:rPr>
              <a:t>атериа</a:t>
            </a:r>
            <a:r>
              <a:rPr sz="1050" spc="-70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05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95" dirty="0">
                <a:solidFill>
                  <a:srgbClr val="5F5F5F"/>
                </a:solidFill>
                <a:latin typeface="Verdana"/>
                <a:cs typeface="Verdana"/>
              </a:rPr>
              <a:t>льк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9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5" dirty="0">
                <a:solidFill>
                  <a:srgbClr val="5F5F5F"/>
                </a:solidFill>
                <a:latin typeface="Verdana"/>
                <a:cs typeface="Verdana"/>
              </a:rPr>
              <a:t>испа</a:t>
            </a:r>
            <a:r>
              <a:rPr sz="1050" spc="2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10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50" spc="-20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19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-90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8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днако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05" dirty="0">
                <a:solidFill>
                  <a:srgbClr val="5F5F5F"/>
                </a:solidFill>
                <a:latin typeface="Verdana"/>
                <a:cs typeface="Verdana"/>
              </a:rPr>
              <a:t>э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endParaRPr sz="105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1050" spc="-5" dirty="0">
                <a:solidFill>
                  <a:srgbClr val="5F5F5F"/>
                </a:solidFill>
                <a:latin typeface="Verdana"/>
                <a:cs typeface="Verdana"/>
              </a:rPr>
              <a:t>недостаток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30" dirty="0">
                <a:solidFill>
                  <a:srgbClr val="5F5F5F"/>
                </a:solidFill>
                <a:latin typeface="Verdana"/>
                <a:cs typeface="Verdana"/>
              </a:rPr>
              <a:t>может</a:t>
            </a:r>
            <a:r>
              <a:rPr sz="105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стать</a:t>
            </a:r>
            <a:r>
              <a:rPr sz="105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дополнительным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35" dirty="0">
                <a:solidFill>
                  <a:srgbClr val="5F5F5F"/>
                </a:solidFill>
                <a:latin typeface="Verdana"/>
                <a:cs typeface="Verdana"/>
              </a:rPr>
              <a:t>бонусом, </a:t>
            </a:r>
            <a:r>
              <a:rPr sz="1050" spc="-3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20" dirty="0">
                <a:solidFill>
                  <a:srgbClr val="5F5F5F"/>
                </a:solidFill>
                <a:latin typeface="Verdana"/>
                <a:cs typeface="Verdana"/>
              </a:rPr>
              <a:t>если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100" dirty="0">
                <a:solidFill>
                  <a:srgbClr val="5F5F5F"/>
                </a:solidFill>
                <a:latin typeface="Verdana"/>
                <a:cs typeface="Verdana"/>
              </a:rPr>
              <a:t>ль</a:t>
            </a:r>
            <a:r>
              <a:rPr sz="1050" spc="-95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2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ель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7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-7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050" spc="-7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50" spc="-160" dirty="0">
                <a:solidFill>
                  <a:srgbClr val="5F5F5F"/>
                </a:solidFill>
                <a:latin typeface="Verdana"/>
                <a:cs typeface="Verdana"/>
              </a:rPr>
              <a:t>ч</a:t>
            </a:r>
            <a:r>
              <a:rPr sz="1050" spc="70" dirty="0">
                <a:solidFill>
                  <a:srgbClr val="5F5F5F"/>
                </a:solidFill>
                <a:latin typeface="Verdana"/>
                <a:cs typeface="Verdana"/>
              </a:rPr>
              <a:t>ае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5" dirty="0">
                <a:solidFill>
                  <a:srgbClr val="5F5F5F"/>
                </a:solidFill>
                <a:latin typeface="Verdana"/>
                <a:cs typeface="Verdana"/>
              </a:rPr>
              <a:t>испа</a:t>
            </a:r>
            <a:r>
              <a:rPr sz="1050" spc="2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10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50" spc="-5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050" spc="-65" dirty="0">
                <a:solidFill>
                  <a:srgbClr val="5F5F5F"/>
                </a:solidFill>
                <a:latin typeface="Verdana"/>
                <a:cs typeface="Verdana"/>
              </a:rPr>
              <a:t>ий.</a:t>
            </a:r>
            <a:endParaRPr sz="105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050" spc="-5" dirty="0">
                <a:solidFill>
                  <a:srgbClr val="5F5F5F"/>
                </a:solidFill>
                <a:latin typeface="Verdana"/>
                <a:cs typeface="Verdana"/>
              </a:rPr>
              <a:t>Бесплатное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091176" y="6637121"/>
            <a:ext cx="3674745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*изображения</a:t>
            </a:r>
            <a:r>
              <a:rPr sz="7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90" dirty="0">
                <a:solidFill>
                  <a:srgbClr val="5F5F5F"/>
                </a:solidFill>
                <a:latin typeface="Verdana"/>
                <a:cs typeface="Verdana"/>
              </a:rPr>
              <a:t>взяты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0" dirty="0">
                <a:solidFill>
                  <a:srgbClr val="5F5F5F"/>
                </a:solidFill>
                <a:latin typeface="Verdana"/>
                <a:cs typeface="Verdana"/>
              </a:rPr>
              <a:t>из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dirty="0">
                <a:solidFill>
                  <a:srgbClr val="5F5F5F"/>
                </a:solidFill>
                <a:latin typeface="Verdana"/>
                <a:cs typeface="Verdana"/>
              </a:rPr>
              <a:t>официального</a:t>
            </a:r>
            <a:r>
              <a:rPr sz="700" spc="-1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" dirty="0">
                <a:solidFill>
                  <a:srgbClr val="5F5F5F"/>
                </a:solidFill>
                <a:latin typeface="Verdana"/>
                <a:cs typeface="Verdana"/>
              </a:rPr>
              <a:t>релиза</a:t>
            </a:r>
            <a:r>
              <a:rPr sz="7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приложения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10" dirty="0">
                <a:solidFill>
                  <a:srgbClr val="5F5F5F"/>
                </a:solidFill>
                <a:latin typeface="Verdana"/>
                <a:cs typeface="Verdana"/>
              </a:rPr>
              <a:t>на</a:t>
            </a:r>
            <a:r>
              <a:rPr sz="7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20" dirty="0">
                <a:solidFill>
                  <a:srgbClr val="5F5F5F"/>
                </a:solidFill>
                <a:latin typeface="Verdana"/>
                <a:cs typeface="Verdana"/>
              </a:rPr>
              <a:t>Google</a:t>
            </a:r>
            <a:r>
              <a:rPr sz="7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5" dirty="0">
                <a:solidFill>
                  <a:srgbClr val="5F5F5F"/>
                </a:solidFill>
                <a:latin typeface="Verdana"/>
                <a:cs typeface="Verdana"/>
              </a:rPr>
              <a:t>Play</a:t>
            </a:r>
            <a:r>
              <a:rPr sz="7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0" dirty="0">
                <a:solidFill>
                  <a:srgbClr val="5F5F5F"/>
                </a:solidFill>
                <a:latin typeface="Verdana"/>
                <a:cs typeface="Verdana"/>
              </a:rPr>
              <a:t>Market</a:t>
            </a:r>
            <a:endParaRPr sz="700">
              <a:latin typeface="Verdana"/>
              <a:cs typeface="Verdana"/>
            </a:endParaRPr>
          </a:p>
        </p:txBody>
      </p:sp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43100" y="2526817"/>
            <a:ext cx="1453896" cy="484733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954523" y="2157983"/>
            <a:ext cx="3672839" cy="206654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16508" y="5177028"/>
            <a:ext cx="2414016" cy="135940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544903" y="5364754"/>
            <a:ext cx="365942" cy="36313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554016" y="6042964"/>
            <a:ext cx="364540" cy="364540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555571" y="4439716"/>
            <a:ext cx="365942" cy="3645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01116" y="3973625"/>
            <a:ext cx="7127875" cy="1766570"/>
          </a:xfrm>
          <a:prstGeom prst="rect">
            <a:avLst/>
          </a:prstGeom>
        </p:spPr>
        <p:txBody>
          <a:bodyPr vert="horz" wrap="square" lIns="0" tIns="781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sz="2000" spc="-80" dirty="0">
                <a:latin typeface="Verdana"/>
                <a:cs typeface="Verdana"/>
              </a:rPr>
              <a:t>Част</a:t>
            </a:r>
            <a:r>
              <a:rPr sz="2000" spc="-75" dirty="0">
                <a:latin typeface="Verdana"/>
                <a:cs typeface="Verdana"/>
              </a:rPr>
              <a:t>ь</a:t>
            </a:r>
            <a:r>
              <a:rPr sz="2000" spc="-175" dirty="0">
                <a:latin typeface="Verdana"/>
                <a:cs typeface="Verdana"/>
              </a:rPr>
              <a:t> </a:t>
            </a:r>
            <a:r>
              <a:rPr sz="2000" spc="-165" dirty="0">
                <a:latin typeface="Verdana"/>
                <a:cs typeface="Verdana"/>
              </a:rPr>
              <a:t>2</a:t>
            </a:r>
            <a:endParaRPr sz="20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  <a:spcBef>
                <a:spcPts val="710"/>
              </a:spcBef>
            </a:pPr>
            <a:r>
              <a:rPr sz="2800" b="1" spc="-320" dirty="0">
                <a:solidFill>
                  <a:srgbClr val="F16422"/>
                </a:solidFill>
                <a:latin typeface="Tahoma"/>
                <a:cs typeface="Tahoma"/>
              </a:rPr>
              <a:t>ТЕПЕ</a:t>
            </a:r>
            <a:r>
              <a:rPr sz="2800" b="1" spc="-340" dirty="0">
                <a:solidFill>
                  <a:srgbClr val="F16422"/>
                </a:solidFill>
                <a:latin typeface="Tahoma"/>
                <a:cs typeface="Tahoma"/>
              </a:rPr>
              <a:t>Р</a:t>
            </a:r>
            <a:r>
              <a:rPr sz="2800" b="1" spc="-310" dirty="0">
                <a:solidFill>
                  <a:srgbClr val="F16422"/>
                </a:solidFill>
                <a:latin typeface="Tahoma"/>
                <a:cs typeface="Tahoma"/>
              </a:rPr>
              <a:t>Ь</a:t>
            </a:r>
            <a:r>
              <a:rPr sz="2800" b="1" spc="-40" dirty="0">
                <a:solidFill>
                  <a:srgbClr val="F16422"/>
                </a:solidFill>
                <a:latin typeface="Tahoma"/>
                <a:cs typeface="Tahoma"/>
              </a:rPr>
              <a:t> </a:t>
            </a:r>
            <a:r>
              <a:rPr sz="2800" b="1" spc="-275" dirty="0">
                <a:solidFill>
                  <a:srgbClr val="F16422"/>
                </a:solidFill>
                <a:latin typeface="Tahoma"/>
                <a:cs typeface="Tahoma"/>
              </a:rPr>
              <a:t>ПЕР</a:t>
            </a:r>
            <a:r>
              <a:rPr sz="2800" b="1" spc="-260" dirty="0">
                <a:solidFill>
                  <a:srgbClr val="F16422"/>
                </a:solidFill>
                <a:latin typeface="Tahoma"/>
                <a:cs typeface="Tahoma"/>
              </a:rPr>
              <a:t>Е</a:t>
            </a:r>
            <a:r>
              <a:rPr sz="2800" b="1" spc="-125" dirty="0">
                <a:solidFill>
                  <a:srgbClr val="F16422"/>
                </a:solidFill>
                <a:latin typeface="Tahoma"/>
                <a:cs typeface="Tahoma"/>
              </a:rPr>
              <a:t>ЙДЕ</a:t>
            </a:r>
            <a:r>
              <a:rPr sz="2800" b="1" spc="-150" dirty="0">
                <a:solidFill>
                  <a:srgbClr val="F16422"/>
                </a:solidFill>
                <a:latin typeface="Tahoma"/>
                <a:cs typeface="Tahoma"/>
              </a:rPr>
              <a:t>М</a:t>
            </a:r>
            <a:r>
              <a:rPr sz="2800" b="1" spc="-20" dirty="0">
                <a:solidFill>
                  <a:srgbClr val="F16422"/>
                </a:solidFill>
                <a:latin typeface="Tahoma"/>
                <a:cs typeface="Tahoma"/>
              </a:rPr>
              <a:t> </a:t>
            </a:r>
            <a:r>
              <a:rPr sz="2800" b="1" spc="-229" dirty="0">
                <a:solidFill>
                  <a:srgbClr val="F16422"/>
                </a:solidFill>
                <a:latin typeface="Tahoma"/>
                <a:cs typeface="Tahoma"/>
              </a:rPr>
              <a:t>К</a:t>
            </a:r>
            <a:r>
              <a:rPr sz="2800" b="1" spc="-40" dirty="0">
                <a:solidFill>
                  <a:srgbClr val="F16422"/>
                </a:solidFill>
                <a:latin typeface="Tahoma"/>
                <a:cs typeface="Tahoma"/>
              </a:rPr>
              <a:t> </a:t>
            </a:r>
            <a:r>
              <a:rPr sz="2800" b="1" spc="-185" dirty="0">
                <a:solidFill>
                  <a:srgbClr val="F16422"/>
                </a:solidFill>
                <a:latin typeface="Tahoma"/>
                <a:cs typeface="Tahoma"/>
              </a:rPr>
              <a:t>ПРИЛОЖЕНИЯМ,  </a:t>
            </a:r>
            <a:r>
              <a:rPr sz="2800" b="1" spc="-140" dirty="0">
                <a:solidFill>
                  <a:srgbClr val="F16422"/>
                </a:solidFill>
                <a:latin typeface="Tahoma"/>
                <a:cs typeface="Tahoma"/>
              </a:rPr>
              <a:t>КОТОР</a:t>
            </a:r>
            <a:r>
              <a:rPr sz="2800" b="1" spc="-365" dirty="0">
                <a:solidFill>
                  <a:srgbClr val="F16422"/>
                </a:solidFill>
                <a:latin typeface="Tahoma"/>
                <a:cs typeface="Tahoma"/>
              </a:rPr>
              <a:t>Ы</a:t>
            </a:r>
            <a:r>
              <a:rPr sz="2800" b="1" spc="-229" dirty="0">
                <a:solidFill>
                  <a:srgbClr val="F16422"/>
                </a:solidFill>
                <a:latin typeface="Tahoma"/>
                <a:cs typeface="Tahoma"/>
              </a:rPr>
              <a:t>Е</a:t>
            </a:r>
            <a:r>
              <a:rPr sz="2800" b="1" spc="-30" dirty="0">
                <a:solidFill>
                  <a:srgbClr val="F16422"/>
                </a:solidFill>
                <a:latin typeface="Tahoma"/>
                <a:cs typeface="Tahoma"/>
              </a:rPr>
              <a:t> </a:t>
            </a:r>
            <a:r>
              <a:rPr sz="2800" b="1" spc="-204" dirty="0">
                <a:solidFill>
                  <a:srgbClr val="F16422"/>
                </a:solidFill>
                <a:latin typeface="Tahoma"/>
                <a:cs typeface="Tahoma"/>
              </a:rPr>
              <a:t>БУДУТ</a:t>
            </a:r>
            <a:r>
              <a:rPr sz="2800" b="1" spc="-25" dirty="0">
                <a:solidFill>
                  <a:srgbClr val="F16422"/>
                </a:solidFill>
                <a:latin typeface="Tahoma"/>
                <a:cs typeface="Tahoma"/>
              </a:rPr>
              <a:t> </a:t>
            </a:r>
            <a:r>
              <a:rPr sz="2800" b="1" spc="-245" dirty="0">
                <a:solidFill>
                  <a:srgbClr val="F16422"/>
                </a:solidFill>
                <a:latin typeface="Tahoma"/>
                <a:cs typeface="Tahoma"/>
              </a:rPr>
              <a:t>И</a:t>
            </a:r>
            <a:r>
              <a:rPr sz="2800" b="1" spc="-254" dirty="0">
                <a:solidFill>
                  <a:srgbClr val="F16422"/>
                </a:solidFill>
                <a:latin typeface="Tahoma"/>
                <a:cs typeface="Tahoma"/>
              </a:rPr>
              <a:t>Н</a:t>
            </a:r>
            <a:r>
              <a:rPr sz="2800" b="1" spc="-355" dirty="0">
                <a:solidFill>
                  <a:srgbClr val="F16422"/>
                </a:solidFill>
                <a:latin typeface="Tahoma"/>
                <a:cs typeface="Tahoma"/>
              </a:rPr>
              <a:t>ТЕ</a:t>
            </a:r>
            <a:r>
              <a:rPr sz="2800" b="1" spc="-390" dirty="0">
                <a:solidFill>
                  <a:srgbClr val="F16422"/>
                </a:solidFill>
                <a:latin typeface="Tahoma"/>
                <a:cs typeface="Tahoma"/>
              </a:rPr>
              <a:t>Р</a:t>
            </a:r>
            <a:r>
              <a:rPr sz="2800" b="1" spc="-65" dirty="0">
                <a:solidFill>
                  <a:srgbClr val="F16422"/>
                </a:solidFill>
                <a:latin typeface="Tahoma"/>
                <a:cs typeface="Tahoma"/>
              </a:rPr>
              <a:t>ЕС</a:t>
            </a:r>
            <a:r>
              <a:rPr sz="2800" b="1" spc="-85" dirty="0">
                <a:solidFill>
                  <a:srgbClr val="F16422"/>
                </a:solidFill>
                <a:latin typeface="Tahoma"/>
                <a:cs typeface="Tahoma"/>
              </a:rPr>
              <a:t>Н</a:t>
            </a:r>
            <a:r>
              <a:rPr sz="2800" b="1" spc="-320" dirty="0">
                <a:solidFill>
                  <a:srgbClr val="F16422"/>
                </a:solidFill>
                <a:latin typeface="Tahoma"/>
                <a:cs typeface="Tahoma"/>
              </a:rPr>
              <a:t>Ы</a:t>
            </a:r>
            <a:r>
              <a:rPr sz="2800" b="1" spc="-20" dirty="0">
                <a:solidFill>
                  <a:srgbClr val="F16422"/>
                </a:solidFill>
                <a:latin typeface="Tahoma"/>
                <a:cs typeface="Tahoma"/>
              </a:rPr>
              <a:t> </a:t>
            </a:r>
            <a:r>
              <a:rPr sz="2800" b="1" spc="-250" dirty="0">
                <a:solidFill>
                  <a:srgbClr val="F16422"/>
                </a:solidFill>
                <a:latin typeface="Tahoma"/>
                <a:cs typeface="Tahoma"/>
              </a:rPr>
              <a:t>И</a:t>
            </a:r>
            <a:r>
              <a:rPr sz="2800" b="1" spc="-40" dirty="0">
                <a:solidFill>
                  <a:srgbClr val="F16422"/>
                </a:solidFill>
                <a:latin typeface="Tahoma"/>
                <a:cs typeface="Tahoma"/>
              </a:rPr>
              <a:t> </a:t>
            </a:r>
            <a:r>
              <a:rPr sz="2800" b="1" spc="-185" dirty="0">
                <a:solidFill>
                  <a:srgbClr val="F16422"/>
                </a:solidFill>
                <a:latin typeface="Tahoma"/>
                <a:cs typeface="Tahoma"/>
              </a:rPr>
              <a:t>ПОЛЕЗ</a:t>
            </a:r>
            <a:r>
              <a:rPr sz="2800" b="1" spc="-204" dirty="0">
                <a:solidFill>
                  <a:srgbClr val="F16422"/>
                </a:solidFill>
                <a:latin typeface="Tahoma"/>
                <a:cs typeface="Tahoma"/>
              </a:rPr>
              <a:t>Н</a:t>
            </a:r>
            <a:r>
              <a:rPr sz="2800" b="1" spc="-175" dirty="0">
                <a:solidFill>
                  <a:srgbClr val="F16422"/>
                </a:solidFill>
                <a:latin typeface="Tahoma"/>
                <a:cs typeface="Tahoma"/>
              </a:rPr>
              <a:t>Ы  </a:t>
            </a:r>
            <a:r>
              <a:rPr sz="2800" b="1" spc="-290" dirty="0">
                <a:solidFill>
                  <a:srgbClr val="F16422"/>
                </a:solidFill>
                <a:latin typeface="Tahoma"/>
                <a:cs typeface="Tahoma"/>
              </a:rPr>
              <a:t>Н</a:t>
            </a:r>
            <a:r>
              <a:rPr sz="2800" b="1" spc="-229" dirty="0">
                <a:solidFill>
                  <a:srgbClr val="F16422"/>
                </a:solidFill>
                <a:latin typeface="Tahoma"/>
                <a:cs typeface="Tahoma"/>
              </a:rPr>
              <a:t>Е</a:t>
            </a:r>
            <a:r>
              <a:rPr sz="2800" b="1" spc="-40" dirty="0">
                <a:solidFill>
                  <a:srgbClr val="F16422"/>
                </a:solidFill>
                <a:latin typeface="Tahoma"/>
                <a:cs typeface="Tahoma"/>
              </a:rPr>
              <a:t> </a:t>
            </a:r>
            <a:r>
              <a:rPr sz="2800" b="1" spc="-190" dirty="0">
                <a:solidFill>
                  <a:srgbClr val="F16422"/>
                </a:solidFill>
                <a:latin typeface="Tahoma"/>
                <a:cs typeface="Tahoma"/>
              </a:rPr>
              <a:t>ТО</a:t>
            </a:r>
            <a:r>
              <a:rPr sz="2800" b="1" spc="-204" dirty="0">
                <a:solidFill>
                  <a:srgbClr val="F16422"/>
                </a:solidFill>
                <a:latin typeface="Tahoma"/>
                <a:cs typeface="Tahoma"/>
              </a:rPr>
              <a:t>Л</a:t>
            </a:r>
            <a:r>
              <a:rPr sz="2800" b="1" spc="-265" dirty="0">
                <a:solidFill>
                  <a:srgbClr val="F16422"/>
                </a:solidFill>
                <a:latin typeface="Tahoma"/>
                <a:cs typeface="Tahoma"/>
              </a:rPr>
              <a:t>Ь</a:t>
            </a:r>
            <a:r>
              <a:rPr sz="2800" b="1" spc="-285" dirty="0">
                <a:solidFill>
                  <a:srgbClr val="F16422"/>
                </a:solidFill>
                <a:latin typeface="Tahoma"/>
                <a:cs typeface="Tahoma"/>
              </a:rPr>
              <a:t>К</a:t>
            </a:r>
            <a:r>
              <a:rPr sz="2800" b="1" spc="190" dirty="0">
                <a:solidFill>
                  <a:srgbClr val="F16422"/>
                </a:solidFill>
                <a:latin typeface="Tahoma"/>
                <a:cs typeface="Tahoma"/>
              </a:rPr>
              <a:t>О</a:t>
            </a:r>
            <a:r>
              <a:rPr sz="2800" b="1" spc="-30" dirty="0">
                <a:solidFill>
                  <a:srgbClr val="F16422"/>
                </a:solidFill>
                <a:latin typeface="Tahoma"/>
                <a:cs typeface="Tahoma"/>
              </a:rPr>
              <a:t> </a:t>
            </a:r>
            <a:r>
              <a:rPr sz="2800" b="1" spc="-220" dirty="0">
                <a:solidFill>
                  <a:srgbClr val="F16422"/>
                </a:solidFill>
                <a:latin typeface="Tahoma"/>
                <a:cs typeface="Tahoma"/>
              </a:rPr>
              <a:t>ДЕТЯ</a:t>
            </a:r>
            <a:r>
              <a:rPr sz="2800" b="1" spc="-280" dirty="0">
                <a:solidFill>
                  <a:srgbClr val="F16422"/>
                </a:solidFill>
                <a:latin typeface="Tahoma"/>
                <a:cs typeface="Tahoma"/>
              </a:rPr>
              <a:t>М</a:t>
            </a:r>
            <a:r>
              <a:rPr sz="2800" b="1" spc="-95" dirty="0">
                <a:solidFill>
                  <a:srgbClr val="F16422"/>
                </a:solidFill>
                <a:latin typeface="Tahoma"/>
                <a:cs typeface="Tahoma"/>
              </a:rPr>
              <a:t>,</a:t>
            </a:r>
            <a:r>
              <a:rPr sz="2800" b="1" spc="-40" dirty="0">
                <a:solidFill>
                  <a:srgbClr val="F16422"/>
                </a:solidFill>
                <a:latin typeface="Tahoma"/>
                <a:cs typeface="Tahoma"/>
              </a:rPr>
              <a:t> </a:t>
            </a:r>
            <a:r>
              <a:rPr sz="2800" b="1" spc="-30" dirty="0">
                <a:solidFill>
                  <a:srgbClr val="F16422"/>
                </a:solidFill>
                <a:latin typeface="Tahoma"/>
                <a:cs typeface="Tahoma"/>
              </a:rPr>
              <a:t>Н</a:t>
            </a:r>
            <a:r>
              <a:rPr sz="2800" b="1" spc="-25" dirty="0">
                <a:solidFill>
                  <a:srgbClr val="F16422"/>
                </a:solidFill>
                <a:latin typeface="Tahoma"/>
                <a:cs typeface="Tahoma"/>
              </a:rPr>
              <a:t>О</a:t>
            </a:r>
            <a:r>
              <a:rPr sz="2800" b="1" spc="-40" dirty="0">
                <a:solidFill>
                  <a:srgbClr val="F16422"/>
                </a:solidFill>
                <a:latin typeface="Tahoma"/>
                <a:cs typeface="Tahoma"/>
              </a:rPr>
              <a:t> </a:t>
            </a:r>
            <a:r>
              <a:rPr sz="2800" b="1" spc="-254" dirty="0">
                <a:solidFill>
                  <a:srgbClr val="F16422"/>
                </a:solidFill>
                <a:latin typeface="Tahoma"/>
                <a:cs typeface="Tahoma"/>
              </a:rPr>
              <a:t>И</a:t>
            </a:r>
            <a:r>
              <a:rPr sz="2800" b="1" spc="-35" dirty="0">
                <a:solidFill>
                  <a:srgbClr val="F16422"/>
                </a:solidFill>
                <a:latin typeface="Tahoma"/>
                <a:cs typeface="Tahoma"/>
              </a:rPr>
              <a:t> </a:t>
            </a:r>
            <a:r>
              <a:rPr sz="2800" b="1" spc="-295" dirty="0">
                <a:solidFill>
                  <a:srgbClr val="F16422"/>
                </a:solidFill>
                <a:latin typeface="Tahoma"/>
                <a:cs typeface="Tahoma"/>
              </a:rPr>
              <a:t>ВЗ</a:t>
            </a:r>
            <a:r>
              <a:rPr sz="2800" b="1" spc="-305" dirty="0">
                <a:solidFill>
                  <a:srgbClr val="F16422"/>
                </a:solidFill>
                <a:latin typeface="Tahoma"/>
                <a:cs typeface="Tahoma"/>
              </a:rPr>
              <a:t>Р</a:t>
            </a:r>
            <a:r>
              <a:rPr sz="2800" b="1" spc="85" dirty="0">
                <a:solidFill>
                  <a:srgbClr val="F16422"/>
                </a:solidFill>
                <a:latin typeface="Tahoma"/>
                <a:cs typeface="Tahoma"/>
              </a:rPr>
              <a:t>ОС</a:t>
            </a:r>
            <a:r>
              <a:rPr sz="2800" b="1" spc="95" dirty="0">
                <a:solidFill>
                  <a:srgbClr val="F16422"/>
                </a:solidFill>
                <a:latin typeface="Tahoma"/>
                <a:cs typeface="Tahoma"/>
              </a:rPr>
              <a:t>Л</a:t>
            </a:r>
            <a:r>
              <a:rPr sz="2800" b="1" spc="-140" dirty="0">
                <a:solidFill>
                  <a:srgbClr val="F16422"/>
                </a:solidFill>
                <a:latin typeface="Tahoma"/>
                <a:cs typeface="Tahoma"/>
              </a:rPr>
              <a:t>ЫМ.</a:t>
            </a:r>
            <a:endParaRPr sz="2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535940" y="3366261"/>
            <a:ext cx="386080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200" dirty="0">
                <a:solidFill>
                  <a:srgbClr val="5F5F5F"/>
                </a:solidFill>
                <a:latin typeface="Verdana"/>
                <a:cs typeface="Verdana"/>
              </a:rPr>
              <a:t>рил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же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е,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2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200" spc="-3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40" dirty="0">
                <a:solidFill>
                  <a:srgbClr val="5F5F5F"/>
                </a:solidFill>
                <a:latin typeface="Verdana"/>
                <a:cs typeface="Verdana"/>
              </a:rPr>
              <a:t>ры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2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35" dirty="0">
                <a:solidFill>
                  <a:srgbClr val="5F5F5F"/>
                </a:solidFill>
                <a:latin typeface="Verdana"/>
                <a:cs typeface="Verdana"/>
              </a:rPr>
              <a:t>вы,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14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2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60" dirty="0">
                <a:solidFill>
                  <a:srgbClr val="5F5F5F"/>
                </a:solidFill>
                <a:latin typeface="Verdana"/>
                <a:cs typeface="Verdana"/>
              </a:rPr>
              <a:t>ре</a:t>
            </a:r>
            <a:r>
              <a:rPr sz="12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ег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,  </a:t>
            </a:r>
            <a:r>
              <a:rPr sz="1200" spc="-25" dirty="0">
                <a:solidFill>
                  <a:srgbClr val="5F5F5F"/>
                </a:solidFill>
                <a:latin typeface="Verdana"/>
                <a:cs typeface="Verdana"/>
              </a:rPr>
              <a:t>знакомы.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Радует</a:t>
            </a:r>
            <a:r>
              <a:rPr sz="12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5" dirty="0">
                <a:solidFill>
                  <a:srgbClr val="5F5F5F"/>
                </a:solidFill>
                <a:latin typeface="Verdana"/>
                <a:cs typeface="Verdana"/>
              </a:rPr>
              <a:t>не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60" dirty="0">
                <a:solidFill>
                  <a:srgbClr val="5F5F5F"/>
                </a:solidFill>
                <a:latin typeface="Verdana"/>
                <a:cs typeface="Verdana"/>
              </a:rPr>
              <a:t>только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возможностью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работы </a:t>
            </a:r>
            <a:r>
              <a:rPr sz="1200" spc="-4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14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5" dirty="0">
                <a:solidFill>
                  <a:srgbClr val="5F5F5F"/>
                </a:solidFill>
                <a:latin typeface="Verdana"/>
                <a:cs typeface="Verdana"/>
              </a:rPr>
              <a:t>ва</a:t>
            </a:r>
            <a:r>
              <a:rPr sz="120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200" spc="-20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200" spc="95" dirty="0">
                <a:solidFill>
                  <a:srgbClr val="5F5F5F"/>
                </a:solidFill>
                <a:latin typeface="Verdana"/>
                <a:cs typeface="Verdana"/>
              </a:rPr>
              <a:t>ми</a:t>
            </a:r>
            <a:r>
              <a:rPr sz="12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285" dirty="0">
                <a:solidFill>
                  <a:srgbClr val="5F5F5F"/>
                </a:solidFill>
                <a:latin typeface="Verdana"/>
                <a:cs typeface="Verdana"/>
              </a:rPr>
              <a:t>ф</a:t>
            </a:r>
            <a:r>
              <a:rPr sz="1200" spc="280" dirty="0">
                <a:solidFill>
                  <a:srgbClr val="5F5F5F"/>
                </a:solidFill>
                <a:latin typeface="Verdana"/>
                <a:cs typeface="Verdana"/>
              </a:rPr>
              <a:t>ф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9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не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5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200" spc="20" dirty="0">
                <a:solidFill>
                  <a:srgbClr val="5F5F5F"/>
                </a:solidFill>
                <a:latin typeface="Verdana"/>
                <a:cs typeface="Verdana"/>
              </a:rPr>
              <a:t>ерев</a:t>
            </a:r>
            <a:r>
              <a:rPr sz="1200" spc="1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2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3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200" spc="-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кста  </a:t>
            </a:r>
            <a:r>
              <a:rPr sz="1200" spc="-15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50" dirty="0">
                <a:solidFill>
                  <a:srgbClr val="5F5F5F"/>
                </a:solidFill>
                <a:latin typeface="Verdana"/>
                <a:cs typeface="Verdana"/>
              </a:rPr>
              <a:t>режи</a:t>
            </a:r>
            <a:r>
              <a:rPr sz="1200" spc="6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2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70" dirty="0">
                <a:solidFill>
                  <a:srgbClr val="5F5F5F"/>
                </a:solidFill>
                <a:latin typeface="Verdana"/>
                <a:cs typeface="Verdana"/>
              </a:rPr>
              <a:t>ре</a:t>
            </a:r>
            <a:r>
              <a:rPr sz="1200" spc="6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-45" dirty="0">
                <a:solidFill>
                  <a:srgbClr val="5F5F5F"/>
                </a:solidFill>
                <a:latin typeface="Verdana"/>
                <a:cs typeface="Verdana"/>
              </a:rPr>
              <a:t>ьно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го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25" dirty="0">
                <a:solidFill>
                  <a:srgbClr val="5F5F5F"/>
                </a:solidFill>
                <a:latin typeface="Verdana"/>
                <a:cs typeface="Verdana"/>
              </a:rPr>
              <a:t>времен</a:t>
            </a:r>
            <a:r>
              <a:rPr sz="1200" spc="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4354195"/>
            <a:ext cx="3665854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23520">
              <a:lnSpc>
                <a:spcPct val="100000"/>
              </a:lnSpc>
              <a:spcBef>
                <a:spcPts val="100"/>
              </a:spcBef>
            </a:pP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200" spc="8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200" spc="7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13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200" spc="-12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5" dirty="0">
                <a:solidFill>
                  <a:srgbClr val="5F5F5F"/>
                </a:solidFill>
                <a:latin typeface="Verdana"/>
                <a:cs typeface="Verdana"/>
              </a:rPr>
              <a:t>чес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ки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неза</a:t>
            </a:r>
            <a:r>
              <a:rPr sz="1200" spc="75" dirty="0">
                <a:solidFill>
                  <a:srgbClr val="5F5F5F"/>
                </a:solidFill>
                <a:latin typeface="Verdana"/>
                <a:cs typeface="Verdana"/>
              </a:rPr>
              <a:t>мен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21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2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65" dirty="0">
                <a:solidFill>
                  <a:srgbClr val="5F5F5F"/>
                </a:solidFill>
                <a:latin typeface="Verdana"/>
                <a:cs typeface="Verdana"/>
              </a:rPr>
              <a:t>пу</a:t>
            </a:r>
            <a:r>
              <a:rPr sz="1200" spc="-3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200" spc="-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80" dirty="0">
                <a:solidFill>
                  <a:srgbClr val="5F5F5F"/>
                </a:solidFill>
                <a:latin typeface="Verdana"/>
                <a:cs typeface="Verdana"/>
              </a:rPr>
              <a:t>ш</a:t>
            </a:r>
            <a:r>
              <a:rPr sz="1200" spc="100" dirty="0">
                <a:solidFill>
                  <a:srgbClr val="5F5F5F"/>
                </a:solidFill>
                <a:latin typeface="Verdana"/>
                <a:cs typeface="Verdana"/>
              </a:rPr>
              <a:t>ес</a:t>
            </a:r>
            <a:r>
              <a:rPr sz="1200" spc="-110" dirty="0">
                <a:solidFill>
                  <a:srgbClr val="5F5F5F"/>
                </a:solidFill>
                <a:latin typeface="Verdana"/>
                <a:cs typeface="Verdana"/>
              </a:rPr>
              <a:t>тви</a:t>
            </a:r>
            <a:r>
              <a:rPr sz="1200" spc="-20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200" spc="-135" dirty="0">
                <a:solidFill>
                  <a:srgbClr val="5F5F5F"/>
                </a:solidFill>
                <a:latin typeface="Verdana"/>
                <a:cs typeface="Verdana"/>
              </a:rPr>
              <a:t>х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14" dirty="0">
                <a:solidFill>
                  <a:srgbClr val="5F5F5F"/>
                </a:solidFill>
                <a:latin typeface="Verdana"/>
                <a:cs typeface="Verdana"/>
              </a:rPr>
              <a:t>в  </a:t>
            </a:r>
            <a:r>
              <a:rPr sz="1200" spc="-25" dirty="0">
                <a:solidFill>
                  <a:srgbClr val="5F5F5F"/>
                </a:solidFill>
                <a:latin typeface="Verdana"/>
                <a:cs typeface="Verdana"/>
              </a:rPr>
              <a:t>страны,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языка</a:t>
            </a:r>
            <a:r>
              <a:rPr sz="12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55" dirty="0">
                <a:solidFill>
                  <a:srgbClr val="5F5F5F"/>
                </a:solidFill>
                <a:latin typeface="Verdana"/>
                <a:cs typeface="Verdana"/>
              </a:rPr>
              <a:t>которых</a:t>
            </a:r>
            <a:r>
              <a:rPr sz="12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5" dirty="0">
                <a:solidFill>
                  <a:srgbClr val="5F5F5F"/>
                </a:solidFill>
                <a:latin typeface="Verdana"/>
                <a:cs typeface="Verdana"/>
              </a:rPr>
              <a:t>вы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5" dirty="0">
                <a:solidFill>
                  <a:srgbClr val="5F5F5F"/>
                </a:solidFill>
                <a:latin typeface="Verdana"/>
                <a:cs typeface="Verdana"/>
              </a:rPr>
              <a:t>не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знаете</a:t>
            </a:r>
            <a:r>
              <a:rPr sz="12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45" dirty="0">
                <a:solidFill>
                  <a:srgbClr val="5F5F5F"/>
                </a:solidFill>
                <a:latin typeface="Verdana"/>
                <a:cs typeface="Verdana"/>
              </a:rPr>
              <a:t>от</a:t>
            </a:r>
            <a:r>
              <a:rPr sz="120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5" dirty="0">
                <a:solidFill>
                  <a:srgbClr val="5F5F5F"/>
                </a:solidFill>
                <a:latin typeface="Verdana"/>
                <a:cs typeface="Verdana"/>
              </a:rPr>
              <a:t>слова</a:t>
            </a:r>
            <a:endParaRPr sz="12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1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60" dirty="0">
                <a:solidFill>
                  <a:srgbClr val="5F5F5F"/>
                </a:solidFill>
                <a:latin typeface="Verdana"/>
                <a:cs typeface="Verdana"/>
              </a:rPr>
              <a:t>ем.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200" spc="-2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14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200" spc="12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45" dirty="0">
                <a:solidFill>
                  <a:srgbClr val="5F5F5F"/>
                </a:solidFill>
                <a:latin typeface="Verdana"/>
                <a:cs typeface="Verdana"/>
              </a:rPr>
              <a:t>же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20" dirty="0">
                <a:solidFill>
                  <a:srgbClr val="5F5F5F"/>
                </a:solidFill>
                <a:latin typeface="Verdana"/>
                <a:cs typeface="Verdana"/>
              </a:rPr>
              <a:t>переве</a:t>
            </a:r>
            <a:r>
              <a:rPr sz="1200" spc="2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ти</a:t>
            </a:r>
            <a:r>
              <a:rPr sz="120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ю</a:t>
            </a:r>
            <a:r>
              <a:rPr sz="1200" spc="60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200" spc="5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5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ечат</a:t>
            </a:r>
            <a:r>
              <a:rPr sz="1200" spc="-65" dirty="0">
                <a:solidFill>
                  <a:srgbClr val="5F5F5F"/>
                </a:solidFill>
                <a:latin typeface="Verdana"/>
                <a:cs typeface="Verdana"/>
              </a:rPr>
              <a:t>ный  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текст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5" dirty="0">
                <a:solidFill>
                  <a:srgbClr val="5F5F5F"/>
                </a:solidFill>
                <a:latin typeface="Verdana"/>
                <a:cs typeface="Verdana"/>
              </a:rPr>
              <a:t>по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35" dirty="0">
                <a:solidFill>
                  <a:srgbClr val="5F5F5F"/>
                </a:solidFill>
                <a:latin typeface="Verdana"/>
                <a:cs typeface="Verdana"/>
              </a:rPr>
              <a:t>фотографии,</a:t>
            </a:r>
            <a:r>
              <a:rPr sz="12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что,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согласитесь,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15" dirty="0">
                <a:solidFill>
                  <a:srgbClr val="5F5F5F"/>
                </a:solidFill>
                <a:latin typeface="Verdana"/>
                <a:cs typeface="Verdana"/>
              </a:rPr>
              <a:t>порой </a:t>
            </a:r>
            <a:r>
              <a:rPr sz="1200" spc="-409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25" dirty="0">
                <a:solidFill>
                  <a:srgbClr val="5F5F5F"/>
                </a:solidFill>
                <a:latin typeface="Verdana"/>
                <a:cs typeface="Verdana"/>
              </a:rPr>
              <a:t>спасает.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5524906"/>
            <a:ext cx="386842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13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9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25" dirty="0">
                <a:solidFill>
                  <a:srgbClr val="5F5F5F"/>
                </a:solidFill>
                <a:latin typeface="Verdana"/>
                <a:cs typeface="Verdana"/>
              </a:rPr>
              <a:t>бен</a:t>
            </a:r>
            <a:r>
              <a:rPr sz="120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б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ет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5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-25" dirty="0">
                <a:solidFill>
                  <a:srgbClr val="5F5F5F"/>
                </a:solidFill>
                <a:latin typeface="Verdana"/>
                <a:cs typeface="Verdana"/>
              </a:rPr>
              <a:t>езным,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6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5" dirty="0">
                <a:solidFill>
                  <a:srgbClr val="5F5F5F"/>
                </a:solidFill>
                <a:latin typeface="Verdana"/>
                <a:cs typeface="Verdana"/>
              </a:rPr>
              <a:t>вы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нах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од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3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200" spc="-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120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endParaRPr sz="12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1200" spc="-15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dirty="0">
                <a:solidFill>
                  <a:srgbClr val="5F5F5F"/>
                </a:solidFill>
                <a:latin typeface="Verdana"/>
                <a:cs typeface="Verdana"/>
              </a:rPr>
              <a:t>по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135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135" dirty="0">
                <a:solidFill>
                  <a:srgbClr val="5F5F5F"/>
                </a:solidFill>
                <a:latin typeface="Verdana"/>
                <a:cs typeface="Verdana"/>
              </a:rPr>
              <a:t>х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2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онкрет</a:t>
            </a:r>
            <a:r>
              <a:rPr sz="1200" dirty="0">
                <a:solidFill>
                  <a:srgbClr val="5F5F5F"/>
                </a:solidFill>
                <a:latin typeface="Verdana"/>
                <a:cs typeface="Verdana"/>
              </a:rPr>
              <a:t>но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й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8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65" dirty="0">
                <a:solidFill>
                  <a:srgbClr val="5F5F5F"/>
                </a:solidFill>
                <a:latin typeface="Verdana"/>
                <a:cs typeface="Verdana"/>
              </a:rPr>
              <a:t>ц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2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65" dirty="0">
                <a:solidFill>
                  <a:srgbClr val="5F5F5F"/>
                </a:solidFill>
                <a:latin typeface="Verdana"/>
                <a:cs typeface="Verdana"/>
              </a:rPr>
              <a:t>пыт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40" dirty="0">
                <a:solidFill>
                  <a:srgbClr val="5F5F5F"/>
                </a:solidFill>
                <a:latin typeface="Verdana"/>
                <a:cs typeface="Verdana"/>
              </a:rPr>
              <a:t>ет</a:t>
            </a:r>
            <a:r>
              <a:rPr sz="1200" spc="100" dirty="0">
                <a:solidFill>
                  <a:srgbClr val="5F5F5F"/>
                </a:solidFill>
                <a:latin typeface="Verdana"/>
                <a:cs typeface="Verdana"/>
              </a:rPr>
              <a:t>ес</a:t>
            </a:r>
            <a:r>
              <a:rPr sz="1200" spc="-120" dirty="0">
                <a:solidFill>
                  <a:srgbClr val="5F5F5F"/>
                </a:solidFill>
                <a:latin typeface="Verdana"/>
                <a:cs typeface="Verdana"/>
              </a:rPr>
              <a:t>ь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20" dirty="0">
                <a:solidFill>
                  <a:srgbClr val="5F5F5F"/>
                </a:solidFill>
                <a:latin typeface="Verdana"/>
                <a:cs typeface="Verdana"/>
              </a:rPr>
              <a:t>пр</a:t>
            </a:r>
            <a:r>
              <a:rPr sz="1200" spc="1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-100" dirty="0">
                <a:solidFill>
                  <a:srgbClr val="5F5F5F"/>
                </a:solidFill>
                <a:latin typeface="Verdana"/>
                <a:cs typeface="Verdana"/>
              </a:rPr>
              <a:t>ч</a:t>
            </a:r>
            <a:r>
              <a:rPr sz="1200" spc="-10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200" spc="-3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110" dirty="0">
                <a:solidFill>
                  <a:srgbClr val="5F5F5F"/>
                </a:solidFill>
                <a:latin typeface="Verdana"/>
                <a:cs typeface="Verdana"/>
              </a:rPr>
              <a:t>ть  </a:t>
            </a:r>
            <a:r>
              <a:rPr sz="1200" spc="-8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200" spc="-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13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200" spc="9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3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200" spc="-4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6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ывес</a:t>
            </a:r>
            <a:r>
              <a:rPr sz="1200" spc="-70" dirty="0">
                <a:solidFill>
                  <a:srgbClr val="5F5F5F"/>
                </a:solidFill>
                <a:latin typeface="Verdana"/>
                <a:cs typeface="Verdana"/>
              </a:rPr>
              <a:t>ки</a:t>
            </a:r>
            <a:r>
              <a:rPr sz="12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100" dirty="0">
                <a:solidFill>
                  <a:srgbClr val="5F5F5F"/>
                </a:solidFill>
                <a:latin typeface="Verdana"/>
                <a:cs typeface="Verdana"/>
              </a:rPr>
              <a:t>ес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л</a:t>
            </a:r>
            <a:r>
              <a:rPr sz="1200" spc="-30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20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15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30" dirty="0">
                <a:solidFill>
                  <a:srgbClr val="5F5F5F"/>
                </a:solidFill>
                <a:latin typeface="Verdana"/>
                <a:cs typeface="Verdana"/>
              </a:rPr>
              <a:t>ресто</a:t>
            </a:r>
            <a:r>
              <a:rPr sz="1200" spc="8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200" spc="7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20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45" dirty="0">
                <a:solidFill>
                  <a:srgbClr val="5F5F5F"/>
                </a:solidFill>
                <a:latin typeface="Verdana"/>
                <a:cs typeface="Verdana"/>
              </a:rPr>
              <a:t>нет</a:t>
            </a:r>
            <a:endParaRPr sz="12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200" spc="75" dirty="0">
                <a:solidFill>
                  <a:srgbClr val="5F5F5F"/>
                </a:solidFill>
                <a:latin typeface="Verdana"/>
                <a:cs typeface="Verdana"/>
              </a:rPr>
              <a:t>мен</a:t>
            </a:r>
            <a:r>
              <a:rPr sz="1200" spc="-5" dirty="0">
                <a:solidFill>
                  <a:srgbClr val="5F5F5F"/>
                </a:solidFill>
                <a:latin typeface="Verdana"/>
                <a:cs typeface="Verdana"/>
              </a:rPr>
              <a:t>ю</a:t>
            </a:r>
            <a:r>
              <a:rPr sz="120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2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200" spc="2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200" spc="-9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45" dirty="0">
                <a:solidFill>
                  <a:srgbClr val="5F5F5F"/>
                </a:solidFill>
                <a:latin typeface="Verdana"/>
                <a:cs typeface="Verdana"/>
              </a:rPr>
              <a:t>зна</a:t>
            </a:r>
            <a:r>
              <a:rPr sz="1200" spc="-50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200" spc="4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14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200" spc="12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200" spc="21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2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55" dirty="0">
                <a:solidFill>
                  <a:srgbClr val="5F5F5F"/>
                </a:solidFill>
                <a:latin typeface="Verdana"/>
                <a:cs typeface="Verdana"/>
              </a:rPr>
              <a:t>вам</a:t>
            </a:r>
            <a:r>
              <a:rPr sz="120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200" spc="-200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200" spc="-13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200" spc="-75" dirty="0">
                <a:solidFill>
                  <a:srgbClr val="5F5F5F"/>
                </a:solidFill>
                <a:latin typeface="Verdana"/>
                <a:cs typeface="Verdana"/>
              </a:rPr>
              <a:t>ыке.</a:t>
            </a:r>
            <a:endParaRPr sz="1200">
              <a:latin typeface="Verdana"/>
              <a:cs typeface="Verdana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2822" y="2261616"/>
            <a:ext cx="832318" cy="929639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283332" y="1434210"/>
            <a:ext cx="457708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25" dirty="0"/>
              <a:t>Google</a:t>
            </a:r>
            <a:r>
              <a:rPr spc="-270" dirty="0"/>
              <a:t> </a:t>
            </a:r>
            <a:r>
              <a:rPr spc="-100" dirty="0"/>
              <a:t>Переводчик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4946650" y="4228338"/>
            <a:ext cx="3192780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234315">
              <a:lnSpc>
                <a:spcPct val="100000"/>
              </a:lnSpc>
              <a:spcBef>
                <a:spcPts val="105"/>
              </a:spcBef>
            </a:pPr>
            <a:r>
              <a:rPr sz="1050" spc="120" dirty="0">
                <a:solidFill>
                  <a:srgbClr val="5F5F5F"/>
                </a:solidFill>
                <a:latin typeface="Verdana"/>
                <a:cs typeface="Verdana"/>
              </a:rPr>
              <a:t>Э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1050" spc="6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55" dirty="0">
                <a:solidFill>
                  <a:srgbClr val="5F5F5F"/>
                </a:solidFill>
                <a:latin typeface="Verdana"/>
                <a:cs typeface="Verdana"/>
              </a:rPr>
              <a:t>goo</a:t>
            </a:r>
            <a:r>
              <a:rPr sz="1050" spc="-15" dirty="0">
                <a:solidFill>
                  <a:srgbClr val="5F5F5F"/>
                </a:solidFill>
                <a:latin typeface="Verdana"/>
                <a:cs typeface="Verdana"/>
              </a:rPr>
              <a:t>g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l</a:t>
            </a:r>
            <a:r>
              <a:rPr sz="1050" spc="60" dirty="0">
                <a:solidFill>
                  <a:srgbClr val="5F5F5F"/>
                </a:solidFill>
                <a:latin typeface="Verdana"/>
                <a:cs typeface="Verdana"/>
              </a:rPr>
              <a:t>e</a:t>
            </a:r>
            <a:r>
              <a:rPr sz="105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50" spc="60" dirty="0">
                <a:solidFill>
                  <a:srgbClr val="5F5F5F"/>
                </a:solidFill>
                <a:latin typeface="Verdana"/>
                <a:cs typeface="Verdana"/>
              </a:rPr>
              <a:t>ер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spc="-65" dirty="0">
                <a:solidFill>
                  <a:srgbClr val="5F5F5F"/>
                </a:solidFill>
                <a:latin typeface="Verdana"/>
                <a:cs typeface="Verdana"/>
              </a:rPr>
              <a:t>вод</a:t>
            </a:r>
            <a:r>
              <a:rPr sz="1050" spc="-70" dirty="0">
                <a:solidFill>
                  <a:srgbClr val="5F5F5F"/>
                </a:solidFill>
                <a:latin typeface="Verdana"/>
                <a:cs typeface="Verdana"/>
              </a:rPr>
              <a:t>ч</a:t>
            </a:r>
            <a:r>
              <a:rPr sz="1050" spc="-65" dirty="0">
                <a:solidFill>
                  <a:srgbClr val="5F5F5F"/>
                </a:solidFill>
                <a:latin typeface="Verdana"/>
                <a:cs typeface="Verdana"/>
              </a:rPr>
              <a:t>ик</a:t>
            </a:r>
            <a:r>
              <a:rPr sz="1050" spc="-90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-7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-8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5" dirty="0">
                <a:solidFill>
                  <a:srgbClr val="5F5F5F"/>
                </a:solidFill>
                <a:latin typeface="Verdana"/>
                <a:cs typeface="Verdana"/>
              </a:rPr>
              <a:t>все</a:t>
            </a:r>
            <a:r>
              <a:rPr sz="105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5" dirty="0">
                <a:solidFill>
                  <a:srgbClr val="5F5F5F"/>
                </a:solidFill>
                <a:latin typeface="Verdana"/>
                <a:cs typeface="Verdana"/>
              </a:rPr>
              <a:t>хоро</a:t>
            </a:r>
            <a:r>
              <a:rPr sz="1050" spc="75" dirty="0">
                <a:solidFill>
                  <a:srgbClr val="5F5F5F"/>
                </a:solidFill>
                <a:latin typeface="Verdana"/>
                <a:cs typeface="Verdana"/>
              </a:rPr>
              <a:t>ш</a:t>
            </a:r>
            <a:r>
              <a:rPr sz="1050" spc="3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160" dirty="0">
                <a:solidFill>
                  <a:srgbClr val="5F5F5F"/>
                </a:solidFill>
                <a:latin typeface="Verdana"/>
                <a:cs typeface="Verdana"/>
              </a:rPr>
              <a:t>:  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гр</a:t>
            </a:r>
            <a:r>
              <a:rPr sz="1050" spc="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19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-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-75" dirty="0">
                <a:solidFill>
                  <a:srgbClr val="5F5F5F"/>
                </a:solidFill>
                <a:latin typeface="Verdana"/>
                <a:cs typeface="Verdana"/>
              </a:rPr>
              <a:t>ый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5" dirty="0">
                <a:solidFill>
                  <a:srgbClr val="5F5F5F"/>
                </a:solidFill>
                <a:latin typeface="Verdana"/>
                <a:cs typeface="Verdana"/>
              </a:rPr>
              <a:t>выбор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45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050" spc="-13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050" spc="-80" dirty="0">
                <a:solidFill>
                  <a:srgbClr val="5F5F5F"/>
                </a:solidFill>
                <a:latin typeface="Verdana"/>
                <a:cs typeface="Verdana"/>
              </a:rPr>
              <a:t>ыков,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гр</a:t>
            </a:r>
            <a:r>
              <a:rPr sz="1050" spc="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19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-5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35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050" spc="-13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30" dirty="0">
                <a:solidFill>
                  <a:srgbClr val="5F5F5F"/>
                </a:solidFill>
                <a:latin typeface="Verdana"/>
                <a:cs typeface="Verdana"/>
              </a:rPr>
              <a:t>база</a:t>
            </a:r>
            <a:endParaRPr sz="105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1050" spc="30" dirty="0">
                <a:solidFill>
                  <a:srgbClr val="5F5F5F"/>
                </a:solidFill>
                <a:latin typeface="Verdana"/>
                <a:cs typeface="Verdana"/>
              </a:rPr>
              <a:t>ад</a:t>
            </a:r>
            <a:r>
              <a:rPr sz="1050" spc="-2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к</a:t>
            </a:r>
            <a:r>
              <a:rPr sz="1050" spc="-2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50" spc="60" dirty="0">
                <a:solidFill>
                  <a:srgbClr val="5F5F5F"/>
                </a:solidFill>
                <a:latin typeface="Verdana"/>
                <a:cs typeface="Verdana"/>
              </a:rPr>
              <a:t>ер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вод</a:t>
            </a:r>
            <a:r>
              <a:rPr sz="1050" spc="-3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19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го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кон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-35" dirty="0">
                <a:solidFill>
                  <a:srgbClr val="5F5F5F"/>
                </a:solidFill>
                <a:latin typeface="Verdana"/>
                <a:cs typeface="Verdana"/>
              </a:rPr>
              <a:t>ент</a:t>
            </a:r>
            <a:r>
              <a:rPr sz="1050" spc="7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90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7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50" spc="55" dirty="0">
                <a:solidFill>
                  <a:srgbClr val="5F5F5F"/>
                </a:solidFill>
                <a:latin typeface="Verdana"/>
                <a:cs typeface="Verdana"/>
              </a:rPr>
              <a:t>добс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-35" dirty="0">
                <a:solidFill>
                  <a:srgbClr val="5F5F5F"/>
                </a:solidFill>
                <a:latin typeface="Verdana"/>
                <a:cs typeface="Verdana"/>
              </a:rPr>
              <a:t>во  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100" dirty="0">
                <a:solidFill>
                  <a:srgbClr val="5F5F5F"/>
                </a:solidFill>
                <a:latin typeface="Verdana"/>
                <a:cs typeface="Verdana"/>
              </a:rPr>
              <a:t>ль</a:t>
            </a:r>
            <a:r>
              <a:rPr sz="1050" spc="-95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2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1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5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spc="19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-90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-45" dirty="0">
                <a:solidFill>
                  <a:srgbClr val="5F5F5F"/>
                </a:solidFill>
                <a:latin typeface="Verdana"/>
                <a:cs typeface="Verdana"/>
              </a:rPr>
              <a:t>алич</a:t>
            </a:r>
            <a:r>
              <a:rPr sz="1050" spc="15" dirty="0">
                <a:solidFill>
                  <a:srgbClr val="5F5F5F"/>
                </a:solidFill>
                <a:latin typeface="Verdana"/>
                <a:cs typeface="Verdana"/>
              </a:rPr>
              <a:t>ие</a:t>
            </a:r>
            <a:r>
              <a:rPr sz="105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254" dirty="0">
                <a:solidFill>
                  <a:srgbClr val="5F5F5F"/>
                </a:solidFill>
                <a:latin typeface="Verdana"/>
                <a:cs typeface="Verdana"/>
              </a:rPr>
              <a:t>ф</a:t>
            </a:r>
            <a:r>
              <a:rPr sz="1050" spc="245" dirty="0">
                <a:solidFill>
                  <a:srgbClr val="5F5F5F"/>
                </a:solidFill>
                <a:latin typeface="Verdana"/>
                <a:cs typeface="Verdana"/>
              </a:rPr>
              <a:t>ф</a:t>
            </a:r>
            <a:r>
              <a:rPr sz="1050" spc="-15" dirty="0">
                <a:solidFill>
                  <a:srgbClr val="5F5F5F"/>
                </a:solidFill>
                <a:latin typeface="Verdana"/>
                <a:cs typeface="Verdana"/>
              </a:rPr>
              <a:t>лай</a:t>
            </a:r>
            <a:r>
              <a:rPr sz="1050" spc="-1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3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spc="30" dirty="0">
                <a:solidFill>
                  <a:srgbClr val="5F5F5F"/>
                </a:solidFill>
                <a:latin typeface="Verdana"/>
                <a:cs typeface="Verdana"/>
              </a:rPr>
              <a:t>рсий</a:t>
            </a:r>
            <a:r>
              <a:rPr sz="1050" spc="-90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46650" y="5092700"/>
            <a:ext cx="3639820" cy="85851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Переводчик</a:t>
            </a:r>
            <a:r>
              <a:rPr sz="105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0" dirty="0">
                <a:solidFill>
                  <a:srgbClr val="5F5F5F"/>
                </a:solidFill>
                <a:latin typeface="Verdana"/>
                <a:cs typeface="Verdana"/>
              </a:rPr>
              <a:t>не</a:t>
            </a:r>
            <a:r>
              <a:rPr sz="105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5" dirty="0">
                <a:solidFill>
                  <a:srgbClr val="5F5F5F"/>
                </a:solidFill>
                <a:latin typeface="Verdana"/>
                <a:cs typeface="Verdana"/>
              </a:rPr>
              <a:t>заменит</a:t>
            </a:r>
            <a:r>
              <a:rPr sz="1050" spc="-9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35" dirty="0">
                <a:solidFill>
                  <a:srgbClr val="5F5F5F"/>
                </a:solidFill>
                <a:latin typeface="Verdana"/>
                <a:cs typeface="Verdana"/>
              </a:rPr>
              <a:t>живого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5" dirty="0">
                <a:solidFill>
                  <a:srgbClr val="5F5F5F"/>
                </a:solidFill>
                <a:latin typeface="Verdana"/>
                <a:cs typeface="Verdana"/>
              </a:rPr>
              <a:t>общения,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5" dirty="0">
                <a:solidFill>
                  <a:srgbClr val="5F5F5F"/>
                </a:solidFill>
                <a:latin typeface="Verdana"/>
                <a:cs typeface="Verdana"/>
              </a:rPr>
              <a:t>старайтесь </a:t>
            </a:r>
            <a:r>
              <a:rPr sz="1050" spc="-3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5" dirty="0">
                <a:solidFill>
                  <a:srgbClr val="5F5F5F"/>
                </a:solidFill>
                <a:latin typeface="Verdana"/>
                <a:cs typeface="Verdana"/>
              </a:rPr>
              <a:t>все</a:t>
            </a:r>
            <a:r>
              <a:rPr sz="105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1050" spc="6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75" dirty="0">
                <a:solidFill>
                  <a:srgbClr val="5F5F5F"/>
                </a:solidFill>
                <a:latin typeface="Verdana"/>
                <a:cs typeface="Verdana"/>
              </a:rPr>
              <a:t>и</a:t>
            </a:r>
            <a:r>
              <a:rPr sz="1050" spc="8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-55" dirty="0">
                <a:solidFill>
                  <a:srgbClr val="5F5F5F"/>
                </a:solidFill>
                <a:latin typeface="Verdana"/>
                <a:cs typeface="Verdana"/>
              </a:rPr>
              <a:t>еть</a:t>
            </a:r>
            <a:r>
              <a:rPr sz="1050" spc="-7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9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20" dirty="0">
                <a:solidFill>
                  <a:srgbClr val="5F5F5F"/>
                </a:solidFill>
                <a:latin typeface="Verdana"/>
                <a:cs typeface="Verdana"/>
              </a:rPr>
              <a:t>иним</a:t>
            </a:r>
            <a:r>
              <a:rPr sz="1050" spc="-35" dirty="0">
                <a:solidFill>
                  <a:srgbClr val="5F5F5F"/>
                </a:solidFill>
                <a:latin typeface="Verdana"/>
                <a:cs typeface="Verdana"/>
              </a:rPr>
              <a:t>аль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ых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050" spc="-1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50" spc="10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10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5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45" dirty="0">
                <a:solidFill>
                  <a:srgbClr val="5F5F5F"/>
                </a:solidFill>
                <a:latin typeface="Verdana"/>
                <a:cs typeface="Verdana"/>
              </a:rPr>
              <a:t>фр</a:t>
            </a:r>
            <a:r>
              <a:rPr sz="1050" spc="114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100" dirty="0">
                <a:solidFill>
                  <a:srgbClr val="5F5F5F"/>
                </a:solidFill>
                <a:latin typeface="Verdana"/>
                <a:cs typeface="Verdana"/>
              </a:rPr>
              <a:t>з,</a:t>
            </a:r>
            <a:endParaRPr sz="10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050" spc="-55" dirty="0">
                <a:solidFill>
                  <a:srgbClr val="5F5F5F"/>
                </a:solidFill>
                <a:latin typeface="Verdana"/>
                <a:cs typeface="Verdana"/>
              </a:rPr>
              <a:t>кот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35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050" spc="-50" dirty="0">
                <a:solidFill>
                  <a:srgbClr val="5F5F5F"/>
                </a:solidFill>
                <a:latin typeface="Verdana"/>
                <a:cs typeface="Verdana"/>
              </a:rPr>
              <a:t>ы</a:t>
            </a:r>
            <a:r>
              <a:rPr sz="1050" spc="6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20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120" dirty="0">
                <a:solidFill>
                  <a:srgbClr val="5F5F5F"/>
                </a:solidFill>
                <a:latin typeface="Verdana"/>
                <a:cs typeface="Verdana"/>
              </a:rPr>
              <a:t>с</a:t>
            </a:r>
            <a:r>
              <a:rPr sz="105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65" dirty="0">
                <a:solidFill>
                  <a:srgbClr val="5F5F5F"/>
                </a:solidFill>
                <a:latin typeface="Verdana"/>
                <a:cs typeface="Verdana"/>
              </a:rPr>
              <a:t>выр</a:t>
            </a:r>
            <a:r>
              <a:rPr sz="1050" spc="-8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50" spc="-160" dirty="0">
                <a:solidFill>
                  <a:srgbClr val="5F5F5F"/>
                </a:solidFill>
                <a:latin typeface="Verdana"/>
                <a:cs typeface="Verdana"/>
              </a:rPr>
              <a:t>ч</a:t>
            </a:r>
            <a:r>
              <a:rPr sz="1050" spc="-2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15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-114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35" dirty="0">
                <a:solidFill>
                  <a:srgbClr val="5F5F5F"/>
                </a:solidFill>
                <a:latin typeface="Verdana"/>
                <a:cs typeface="Verdana"/>
              </a:rPr>
              <a:t>в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р</a:t>
            </a:r>
            <a:r>
              <a:rPr sz="1050" spc="-1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дн</a:t>
            </a:r>
            <a:r>
              <a:rPr sz="1050" spc="-50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ю</a:t>
            </a:r>
            <a:r>
              <a:rPr sz="1050" spc="-10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19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-45" dirty="0">
                <a:solidFill>
                  <a:srgbClr val="5F5F5F"/>
                </a:solidFill>
                <a:latin typeface="Verdana"/>
                <a:cs typeface="Verdana"/>
              </a:rPr>
              <a:t>ин</a:t>
            </a:r>
            <a:r>
              <a:rPr sz="1050" spc="-5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-75" dirty="0">
                <a:solidFill>
                  <a:srgbClr val="5F5F5F"/>
                </a:solidFill>
                <a:latin typeface="Verdana"/>
                <a:cs typeface="Verdana"/>
              </a:rPr>
              <a:t>у</a:t>
            </a:r>
            <a:r>
              <a:rPr sz="1050" spc="-90" dirty="0">
                <a:solidFill>
                  <a:srgbClr val="5F5F5F"/>
                </a:solidFill>
                <a:latin typeface="Verdana"/>
                <a:cs typeface="Verdana"/>
              </a:rPr>
              <a:t>.</a:t>
            </a:r>
            <a:endParaRPr sz="1050">
              <a:latin typeface="Verdana"/>
              <a:cs typeface="Verdana"/>
            </a:endParaRPr>
          </a:p>
          <a:p>
            <a:pPr marL="12700" marR="508000">
              <a:lnSpc>
                <a:spcPct val="100000"/>
              </a:lnSpc>
              <a:spcBef>
                <a:spcPts val="250"/>
              </a:spcBef>
            </a:pPr>
            <a:r>
              <a:rPr sz="1050" spc="5" dirty="0">
                <a:solidFill>
                  <a:srgbClr val="5F5F5F"/>
                </a:solidFill>
                <a:latin typeface="Verdana"/>
                <a:cs typeface="Verdana"/>
              </a:rPr>
              <a:t>Кро</a:t>
            </a:r>
            <a:r>
              <a:rPr sz="1050" spc="190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6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т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го</a:t>
            </a:r>
            <a:r>
              <a:rPr sz="1050" spc="-90" dirty="0">
                <a:solidFill>
                  <a:srgbClr val="5F5F5F"/>
                </a:solidFill>
                <a:latin typeface="Verdana"/>
                <a:cs typeface="Verdana"/>
              </a:rPr>
              <a:t>,</a:t>
            </a:r>
            <a:r>
              <a:rPr sz="1050" spc="-12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80" dirty="0">
                <a:solidFill>
                  <a:srgbClr val="5F5F5F"/>
                </a:solidFill>
                <a:latin typeface="Verdana"/>
                <a:cs typeface="Verdana"/>
              </a:rPr>
              <a:t>для</a:t>
            </a:r>
            <a:r>
              <a:rPr sz="1050" spc="-8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45" dirty="0">
                <a:solidFill>
                  <a:srgbClr val="5F5F5F"/>
                </a:solidFill>
                <a:latin typeface="Verdana"/>
                <a:cs typeface="Verdana"/>
              </a:rPr>
              <a:t>ря</a:t>
            </a:r>
            <a:r>
              <a:rPr sz="1050" spc="-50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050" spc="9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45" dirty="0">
                <a:solidFill>
                  <a:srgbClr val="5F5F5F"/>
                </a:solidFill>
                <a:latin typeface="Verdana"/>
                <a:cs typeface="Verdana"/>
              </a:rPr>
              <a:t>я</a:t>
            </a:r>
            <a:r>
              <a:rPr sz="1050" spc="-130" dirty="0">
                <a:solidFill>
                  <a:srgbClr val="5F5F5F"/>
                </a:solidFill>
                <a:latin typeface="Verdana"/>
                <a:cs typeface="Verdana"/>
              </a:rPr>
              <a:t>з</a:t>
            </a:r>
            <a:r>
              <a:rPr sz="1050" spc="-75" dirty="0">
                <a:solidFill>
                  <a:srgbClr val="5F5F5F"/>
                </a:solidFill>
                <a:latin typeface="Verdana"/>
                <a:cs typeface="Verdana"/>
              </a:rPr>
              <a:t>ыков</a:t>
            </a:r>
            <a:r>
              <a:rPr sz="105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50" dirty="0">
                <a:solidFill>
                  <a:srgbClr val="5F5F5F"/>
                </a:solidFill>
                <a:latin typeface="Verdana"/>
                <a:cs typeface="Verdana"/>
              </a:rPr>
              <a:t>рил</a:t>
            </a:r>
            <a:r>
              <a:rPr sz="1050" spc="5" dirty="0">
                <a:solidFill>
                  <a:srgbClr val="5F5F5F"/>
                </a:solidFill>
                <a:latin typeface="Verdana"/>
                <a:cs typeface="Verdana"/>
              </a:rPr>
              <a:t>о</a:t>
            </a:r>
            <a:r>
              <a:rPr sz="1050" spc="-30" dirty="0">
                <a:solidFill>
                  <a:srgbClr val="5F5F5F"/>
                </a:solidFill>
                <a:latin typeface="Verdana"/>
                <a:cs typeface="Verdana"/>
              </a:rPr>
              <a:t>ж</a:t>
            </a:r>
            <a:r>
              <a:rPr sz="1050" spc="15" dirty="0">
                <a:solidFill>
                  <a:srgbClr val="5F5F5F"/>
                </a:solidFill>
                <a:latin typeface="Verdana"/>
                <a:cs typeface="Verdana"/>
              </a:rPr>
              <a:t>ение</a:t>
            </a:r>
            <a:r>
              <a:rPr sz="105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35" dirty="0">
                <a:solidFill>
                  <a:srgbClr val="5F5F5F"/>
                </a:solidFill>
                <a:latin typeface="Verdana"/>
                <a:cs typeface="Verdana"/>
              </a:rPr>
              <a:t>д</a:t>
            </a:r>
            <a:r>
              <a:rPr sz="1050" spc="30" dirty="0">
                <a:solidFill>
                  <a:srgbClr val="5F5F5F"/>
                </a:solidFill>
                <a:latin typeface="Verdana"/>
                <a:cs typeface="Verdana"/>
              </a:rPr>
              <a:t>а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ет  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6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spc="-10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85" dirty="0">
                <a:solidFill>
                  <a:srgbClr val="5F5F5F"/>
                </a:solidFill>
                <a:latin typeface="Verdana"/>
                <a:cs typeface="Verdana"/>
              </a:rPr>
              <a:t>со</a:t>
            </a:r>
            <a:r>
              <a:rPr sz="1050" spc="15" dirty="0">
                <a:solidFill>
                  <a:srgbClr val="5F5F5F"/>
                </a:solidFill>
                <a:latin typeface="Verdana"/>
                <a:cs typeface="Verdana"/>
              </a:rPr>
              <a:t>вс</a:t>
            </a:r>
            <a:r>
              <a:rPr sz="1050" spc="1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spc="195" dirty="0">
                <a:solidFill>
                  <a:srgbClr val="5F5F5F"/>
                </a:solidFill>
                <a:latin typeface="Verdana"/>
                <a:cs typeface="Verdana"/>
              </a:rPr>
              <a:t>м</a:t>
            </a:r>
            <a:r>
              <a:rPr sz="1050" spc="-11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15" dirty="0">
                <a:solidFill>
                  <a:srgbClr val="5F5F5F"/>
                </a:solidFill>
                <a:latin typeface="Verdana"/>
                <a:cs typeface="Verdana"/>
              </a:rPr>
              <a:t>коррект</a:t>
            </a:r>
            <a:r>
              <a:rPr sz="1050" spc="-25" dirty="0">
                <a:solidFill>
                  <a:srgbClr val="5F5F5F"/>
                </a:solidFill>
                <a:latin typeface="Verdana"/>
                <a:cs typeface="Verdana"/>
              </a:rPr>
              <a:t>н</a:t>
            </a:r>
            <a:r>
              <a:rPr sz="1050" spc="-75" dirty="0">
                <a:solidFill>
                  <a:srgbClr val="5F5F5F"/>
                </a:solidFill>
                <a:latin typeface="Verdana"/>
                <a:cs typeface="Verdana"/>
              </a:rPr>
              <a:t>ый</a:t>
            </a:r>
            <a:r>
              <a:rPr sz="1050" spc="-12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1050" spc="-40" dirty="0">
                <a:solidFill>
                  <a:srgbClr val="5F5F5F"/>
                </a:solidFill>
                <a:latin typeface="Verdana"/>
                <a:cs typeface="Verdana"/>
              </a:rPr>
              <a:t>п</a:t>
            </a:r>
            <a:r>
              <a:rPr sz="1050" spc="60" dirty="0">
                <a:solidFill>
                  <a:srgbClr val="5F5F5F"/>
                </a:solidFill>
                <a:latin typeface="Verdana"/>
                <a:cs typeface="Verdana"/>
              </a:rPr>
              <a:t>ер</a:t>
            </a:r>
            <a:r>
              <a:rPr sz="1050" spc="50" dirty="0">
                <a:solidFill>
                  <a:srgbClr val="5F5F5F"/>
                </a:solidFill>
                <a:latin typeface="Verdana"/>
                <a:cs typeface="Verdana"/>
              </a:rPr>
              <a:t>е</a:t>
            </a:r>
            <a:r>
              <a:rPr sz="1050" spc="-45" dirty="0">
                <a:solidFill>
                  <a:srgbClr val="5F5F5F"/>
                </a:solidFill>
                <a:latin typeface="Verdana"/>
                <a:cs typeface="Verdana"/>
              </a:rPr>
              <a:t>вод.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946650" y="6148832"/>
            <a:ext cx="82867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5" dirty="0">
                <a:solidFill>
                  <a:srgbClr val="5F5F5F"/>
                </a:solidFill>
                <a:latin typeface="Verdana"/>
                <a:cs typeface="Verdana"/>
              </a:rPr>
              <a:t>Бесплатное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091176" y="6637121"/>
            <a:ext cx="3674745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*изображения</a:t>
            </a:r>
            <a:r>
              <a:rPr sz="7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90" dirty="0">
                <a:solidFill>
                  <a:srgbClr val="5F5F5F"/>
                </a:solidFill>
                <a:latin typeface="Verdana"/>
                <a:cs typeface="Verdana"/>
              </a:rPr>
              <a:t>взяты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0" dirty="0">
                <a:solidFill>
                  <a:srgbClr val="5F5F5F"/>
                </a:solidFill>
                <a:latin typeface="Verdana"/>
                <a:cs typeface="Verdana"/>
              </a:rPr>
              <a:t>из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dirty="0">
                <a:solidFill>
                  <a:srgbClr val="5F5F5F"/>
                </a:solidFill>
                <a:latin typeface="Verdana"/>
                <a:cs typeface="Verdana"/>
              </a:rPr>
              <a:t>официального</a:t>
            </a:r>
            <a:r>
              <a:rPr sz="700" spc="-1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5" dirty="0">
                <a:solidFill>
                  <a:srgbClr val="5F5F5F"/>
                </a:solidFill>
                <a:latin typeface="Verdana"/>
                <a:cs typeface="Verdana"/>
              </a:rPr>
              <a:t>релиза</a:t>
            </a:r>
            <a:r>
              <a:rPr sz="700" spc="-5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20" dirty="0">
                <a:solidFill>
                  <a:srgbClr val="5F5F5F"/>
                </a:solidFill>
                <a:latin typeface="Verdana"/>
                <a:cs typeface="Verdana"/>
              </a:rPr>
              <a:t>приложения</a:t>
            </a:r>
            <a:r>
              <a:rPr sz="700" spc="-4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10" dirty="0">
                <a:solidFill>
                  <a:srgbClr val="5F5F5F"/>
                </a:solidFill>
                <a:latin typeface="Verdana"/>
                <a:cs typeface="Verdana"/>
              </a:rPr>
              <a:t>на</a:t>
            </a:r>
            <a:r>
              <a:rPr sz="7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20" dirty="0">
                <a:solidFill>
                  <a:srgbClr val="5F5F5F"/>
                </a:solidFill>
                <a:latin typeface="Verdana"/>
                <a:cs typeface="Verdana"/>
              </a:rPr>
              <a:t>Google</a:t>
            </a:r>
            <a:r>
              <a:rPr sz="700" spc="-30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5" dirty="0">
                <a:solidFill>
                  <a:srgbClr val="5F5F5F"/>
                </a:solidFill>
                <a:latin typeface="Verdana"/>
                <a:cs typeface="Verdana"/>
              </a:rPr>
              <a:t>Play</a:t>
            </a:r>
            <a:r>
              <a:rPr sz="700" spc="-55" dirty="0">
                <a:solidFill>
                  <a:srgbClr val="5F5F5F"/>
                </a:solidFill>
                <a:latin typeface="Verdana"/>
                <a:cs typeface="Verdana"/>
              </a:rPr>
              <a:t> </a:t>
            </a:r>
            <a:r>
              <a:rPr sz="700" spc="-10" dirty="0">
                <a:solidFill>
                  <a:srgbClr val="5F5F5F"/>
                </a:solidFill>
                <a:latin typeface="Verdana"/>
                <a:cs typeface="Verdana"/>
              </a:rPr>
              <a:t>Market</a:t>
            </a:r>
            <a:endParaRPr sz="700">
              <a:latin typeface="Verdana"/>
              <a:cs typeface="Verdana"/>
            </a:endParaRPr>
          </a:p>
        </p:txBody>
      </p:sp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05442" y="2502407"/>
            <a:ext cx="1411109" cy="504444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82852" y="2526817"/>
            <a:ext cx="1453896" cy="484733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202679" y="2249423"/>
            <a:ext cx="1011935" cy="1799844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40808" y="2249423"/>
            <a:ext cx="1010412" cy="1799844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490459" y="2240279"/>
            <a:ext cx="1123188" cy="1799844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496104" y="5187970"/>
            <a:ext cx="364540" cy="363138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496104" y="6079540"/>
            <a:ext cx="364540" cy="364540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496104" y="4342180"/>
            <a:ext cx="364540" cy="36454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</TotalTime>
  <Words>2370</Words>
  <Application>Microsoft Office PowerPoint</Application>
  <PresentationFormat>Экран (4:3)</PresentationFormat>
  <Paragraphs>222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Tahoma</vt:lpstr>
      <vt:lpstr>Trebuchet MS</vt:lpstr>
      <vt:lpstr>Verdana</vt:lpstr>
      <vt:lpstr>Wingdings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AR Flashcards – Animal Alphabet</vt:lpstr>
      <vt:lpstr>Quiver - 3D Coloring App</vt:lpstr>
      <vt:lpstr>Arloon Plants</vt:lpstr>
      <vt:lpstr>Dino 3d Realidad Aumentada</vt:lpstr>
      <vt:lpstr>Презентация PowerPoint</vt:lpstr>
      <vt:lpstr>Google Переводчик</vt:lpstr>
      <vt:lpstr>Arloon Geometry</vt:lpstr>
      <vt:lpstr>Arloon Anatomy</vt:lpstr>
      <vt:lpstr>SketchAr</vt:lpstr>
      <vt:lpstr>Презентация PowerPoint</vt:lpstr>
      <vt:lpstr>Презентация PowerPoint</vt:lpstr>
      <vt:lpstr>StarChart</vt:lpstr>
      <vt:lpstr>Amazing Space Journey</vt:lpstr>
      <vt:lpstr>Night Sky Astronomy Tools</vt:lpstr>
      <vt:lpstr>SkyMap</vt:lpstr>
      <vt:lpstr>Spacecraft 3D</vt:lpstr>
      <vt:lpstr>ВОТ И ВСЕ, НАША ПЕРВАЯ ПОДБОРКА ЗАВЕРШИЛАСЬ НА САМОМ ИНТЕРЕСНОМ МЕСТЕ 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МКУ ЦРО</cp:lastModifiedBy>
  <cp:revision>2</cp:revision>
  <dcterms:created xsi:type="dcterms:W3CDTF">2021-06-09T05:24:04Z</dcterms:created>
  <dcterms:modified xsi:type="dcterms:W3CDTF">2021-06-09T05:40:16Z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2018-02-01T00:00:00Z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2021-06-09T00:00:00Z</vt:filetime>
  </property>
</Properties>
</file>